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0" r:id="rId2"/>
    <p:sldId id="357" r:id="rId3"/>
    <p:sldId id="358" r:id="rId4"/>
    <p:sldId id="359" r:id="rId5"/>
    <p:sldId id="360" r:id="rId6"/>
    <p:sldId id="361" r:id="rId7"/>
    <p:sldId id="362" r:id="rId8"/>
    <p:sldId id="264" r:id="rId9"/>
    <p:sldId id="3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BD14"/>
    <a:srgbClr val="6C760C"/>
    <a:srgbClr val="EDF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434" autoAdjust="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141EA-077E-4698-9F49-A8A14E83CAF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19573-A5F7-48E4-9F1A-69D9DB2D728F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9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4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51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63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18163" cy="6858000"/>
          </a:xfrm>
          <a:custGeom>
            <a:avLst/>
            <a:gdLst>
              <a:gd name="connsiteX0" fmla="*/ 1404731 w 5618163"/>
              <a:gd name="connsiteY0" fmla="*/ 0 h 6858000"/>
              <a:gd name="connsiteX1" fmla="*/ 5618163 w 5618163"/>
              <a:gd name="connsiteY1" fmla="*/ 0 h 6858000"/>
              <a:gd name="connsiteX2" fmla="*/ 5618163 w 5618163"/>
              <a:gd name="connsiteY2" fmla="*/ 3706 h 6858000"/>
              <a:gd name="connsiteX3" fmla="*/ 4214192 w 5618163"/>
              <a:gd name="connsiteY3" fmla="*/ 6858000 h 6858000"/>
              <a:gd name="connsiteX4" fmla="*/ 0 w 5618163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8163" h="6858000">
                <a:moveTo>
                  <a:pt x="1404731" y="0"/>
                </a:moveTo>
                <a:lnTo>
                  <a:pt x="5618163" y="0"/>
                </a:lnTo>
                <a:lnTo>
                  <a:pt x="5618163" y="3706"/>
                </a:lnTo>
                <a:lnTo>
                  <a:pt x="4214192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90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021002"/>
            <a:ext cx="12192000" cy="2525712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7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836228" y="1"/>
            <a:ext cx="5355772" cy="6858000"/>
          </a:xfrm>
          <a:custGeom>
            <a:avLst/>
            <a:gdLst>
              <a:gd name="connsiteX0" fmla="*/ 0 w 5355772"/>
              <a:gd name="connsiteY0" fmla="*/ 0 h 6858000"/>
              <a:gd name="connsiteX1" fmla="*/ 3965155 w 5355772"/>
              <a:gd name="connsiteY1" fmla="*/ 0 h 6858000"/>
              <a:gd name="connsiteX2" fmla="*/ 5355772 w 5355772"/>
              <a:gd name="connsiteY2" fmla="*/ 3161859 h 6858000"/>
              <a:gd name="connsiteX3" fmla="*/ 5355772 w 5355772"/>
              <a:gd name="connsiteY3" fmla="*/ 6858000 h 6858000"/>
              <a:gd name="connsiteX4" fmla="*/ 3016217 w 535577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5772" h="6858000">
                <a:moveTo>
                  <a:pt x="0" y="0"/>
                </a:moveTo>
                <a:lnTo>
                  <a:pt x="3965155" y="0"/>
                </a:lnTo>
                <a:lnTo>
                  <a:pt x="5355772" y="3161859"/>
                </a:lnTo>
                <a:lnTo>
                  <a:pt x="5355772" y="6858000"/>
                </a:lnTo>
                <a:lnTo>
                  <a:pt x="3016217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48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01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17938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1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284139" y="1916778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3824139" y="1916778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6364139" y="1916778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8904139" y="1916778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7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792139" y="2105467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864089" y="1851019"/>
            <a:ext cx="2463821" cy="2858032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374743" y="2105467"/>
            <a:ext cx="2025118" cy="2349137"/>
          </a:xfrm>
          <a:custGeom>
            <a:avLst/>
            <a:gdLst>
              <a:gd name="connsiteX0" fmla="*/ 1012559 w 2025118"/>
              <a:gd name="connsiteY0" fmla="*/ 0 h 2349137"/>
              <a:gd name="connsiteX1" fmla="*/ 2025118 w 2025118"/>
              <a:gd name="connsiteY1" fmla="*/ 506280 h 2349137"/>
              <a:gd name="connsiteX2" fmla="*/ 2025118 w 2025118"/>
              <a:gd name="connsiteY2" fmla="*/ 1842858 h 2349137"/>
              <a:gd name="connsiteX3" fmla="*/ 1012559 w 2025118"/>
              <a:gd name="connsiteY3" fmla="*/ 2349137 h 2349137"/>
              <a:gd name="connsiteX4" fmla="*/ 0 w 2025118"/>
              <a:gd name="connsiteY4" fmla="*/ 1842858 h 2349137"/>
              <a:gd name="connsiteX5" fmla="*/ 0 w 2025118"/>
              <a:gd name="connsiteY5" fmla="*/ 506280 h 23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118" h="2349137">
                <a:moveTo>
                  <a:pt x="1012559" y="0"/>
                </a:moveTo>
                <a:lnTo>
                  <a:pt x="2025118" y="506280"/>
                </a:lnTo>
                <a:lnTo>
                  <a:pt x="2025118" y="1842858"/>
                </a:lnTo>
                <a:lnTo>
                  <a:pt x="1012559" y="2349137"/>
                </a:lnTo>
                <a:lnTo>
                  <a:pt x="0" y="1842858"/>
                </a:lnTo>
                <a:lnTo>
                  <a:pt x="0" y="50628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5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95361" y="2116666"/>
            <a:ext cx="1843087" cy="18446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95361" y="4208084"/>
            <a:ext cx="1843087" cy="18446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225303" y="2116666"/>
            <a:ext cx="1843087" cy="18446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25303" y="4208084"/>
            <a:ext cx="1843087" cy="18446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80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435202" y="2230579"/>
            <a:ext cx="2061482" cy="240409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2684916" y="2057400"/>
            <a:ext cx="2061482" cy="27431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4934630" y="1872343"/>
            <a:ext cx="2322740" cy="312057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9695316" y="2226951"/>
            <a:ext cx="2061482" cy="240409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7445602" y="2053772"/>
            <a:ext cx="2061482" cy="27431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6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6096000" cy="6872515"/>
          </a:xfrm>
          <a:custGeom>
            <a:avLst/>
            <a:gdLst>
              <a:gd name="connsiteX0" fmla="*/ 0 w 6096000"/>
              <a:gd name="connsiteY0" fmla="*/ 0 h 6872515"/>
              <a:gd name="connsiteX1" fmla="*/ 6096000 w 6096000"/>
              <a:gd name="connsiteY1" fmla="*/ 0 h 6872515"/>
              <a:gd name="connsiteX2" fmla="*/ 3135086 w 6096000"/>
              <a:gd name="connsiteY2" fmla="*/ 6872515 h 6872515"/>
              <a:gd name="connsiteX3" fmla="*/ 0 w 6096000"/>
              <a:gd name="connsiteY3" fmla="*/ 6858000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72515">
                <a:moveTo>
                  <a:pt x="0" y="0"/>
                </a:moveTo>
                <a:lnTo>
                  <a:pt x="6096000" y="0"/>
                </a:lnTo>
                <a:lnTo>
                  <a:pt x="3135086" y="6872515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45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>
          <a:xfrm>
            <a:off x="6431270" y="0"/>
            <a:ext cx="5760731" cy="6858000"/>
          </a:xfrm>
          <a:custGeom>
            <a:avLst/>
            <a:gdLst>
              <a:gd name="connsiteX0" fmla="*/ 2061027 w 5760731"/>
              <a:gd name="connsiteY0" fmla="*/ 0 h 6858000"/>
              <a:gd name="connsiteX1" fmla="*/ 5760731 w 5760731"/>
              <a:gd name="connsiteY1" fmla="*/ 0 h 6858000"/>
              <a:gd name="connsiteX2" fmla="*/ 5760731 w 5760731"/>
              <a:gd name="connsiteY2" fmla="*/ 6858000 h 6858000"/>
              <a:gd name="connsiteX3" fmla="*/ 4831816 w 5760731"/>
              <a:gd name="connsiteY3" fmla="*/ 6858000 h 6858000"/>
              <a:gd name="connsiteX4" fmla="*/ 1045028 w 5760731"/>
              <a:gd name="connsiteY4" fmla="*/ 0 h 6858000"/>
              <a:gd name="connsiteX5" fmla="*/ 1725760 w 5760731"/>
              <a:gd name="connsiteY5" fmla="*/ 0 h 6858000"/>
              <a:gd name="connsiteX6" fmla="*/ 4496549 w 5760731"/>
              <a:gd name="connsiteY6" fmla="*/ 6858000 h 6858000"/>
              <a:gd name="connsiteX7" fmla="*/ 3815817 w 5760731"/>
              <a:gd name="connsiteY7" fmla="*/ 6858000 h 6858000"/>
              <a:gd name="connsiteX8" fmla="*/ 0 w 5760731"/>
              <a:gd name="connsiteY8" fmla="*/ 0 h 6858000"/>
              <a:gd name="connsiteX9" fmla="*/ 709760 w 5760731"/>
              <a:gd name="connsiteY9" fmla="*/ 0 h 6858000"/>
              <a:gd name="connsiteX10" fmla="*/ 3480549 w 5760731"/>
              <a:gd name="connsiteY10" fmla="*/ 6858000 h 6858000"/>
              <a:gd name="connsiteX11" fmla="*/ 2770789 w 576073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60731" h="6858000">
                <a:moveTo>
                  <a:pt x="2061027" y="0"/>
                </a:moveTo>
                <a:lnTo>
                  <a:pt x="5760731" y="0"/>
                </a:lnTo>
                <a:lnTo>
                  <a:pt x="5760731" y="6858000"/>
                </a:lnTo>
                <a:lnTo>
                  <a:pt x="4831816" y="6858000"/>
                </a:lnTo>
                <a:close/>
                <a:moveTo>
                  <a:pt x="1045028" y="0"/>
                </a:moveTo>
                <a:lnTo>
                  <a:pt x="1725760" y="0"/>
                </a:lnTo>
                <a:lnTo>
                  <a:pt x="4496549" y="6858000"/>
                </a:lnTo>
                <a:lnTo>
                  <a:pt x="3815817" y="6858000"/>
                </a:lnTo>
                <a:close/>
                <a:moveTo>
                  <a:pt x="0" y="0"/>
                </a:moveTo>
                <a:lnTo>
                  <a:pt x="709760" y="0"/>
                </a:lnTo>
                <a:lnTo>
                  <a:pt x="3480549" y="6858000"/>
                </a:lnTo>
                <a:lnTo>
                  <a:pt x="2770789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40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48707" y="1340610"/>
            <a:ext cx="3600669" cy="4176779"/>
          </a:xfrm>
          <a:custGeom>
            <a:avLst/>
            <a:gdLst>
              <a:gd name="connsiteX0" fmla="*/ 1627851 w 3255702"/>
              <a:gd name="connsiteY0" fmla="*/ 0 h 3776617"/>
              <a:gd name="connsiteX1" fmla="*/ 3255702 w 3255702"/>
              <a:gd name="connsiteY1" fmla="*/ 813926 h 3776617"/>
              <a:gd name="connsiteX2" fmla="*/ 3255702 w 3255702"/>
              <a:gd name="connsiteY2" fmla="*/ 2962691 h 3776617"/>
              <a:gd name="connsiteX3" fmla="*/ 1627851 w 3255702"/>
              <a:gd name="connsiteY3" fmla="*/ 3776617 h 3776617"/>
              <a:gd name="connsiteX4" fmla="*/ 0 w 3255702"/>
              <a:gd name="connsiteY4" fmla="*/ 2962691 h 3776617"/>
              <a:gd name="connsiteX5" fmla="*/ 0 w 3255702"/>
              <a:gd name="connsiteY5" fmla="*/ 813926 h 377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702" h="3776617">
                <a:moveTo>
                  <a:pt x="1627851" y="0"/>
                </a:moveTo>
                <a:lnTo>
                  <a:pt x="3255702" y="813926"/>
                </a:lnTo>
                <a:lnTo>
                  <a:pt x="3255702" y="2962691"/>
                </a:lnTo>
                <a:lnTo>
                  <a:pt x="1627851" y="3776617"/>
                </a:lnTo>
                <a:lnTo>
                  <a:pt x="0" y="2962691"/>
                </a:lnTo>
                <a:lnTo>
                  <a:pt x="0" y="813926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7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95086" y="550864"/>
            <a:ext cx="4382861" cy="5705475"/>
          </a:xfrm>
          <a:custGeom>
            <a:avLst/>
            <a:gdLst>
              <a:gd name="connsiteX0" fmla="*/ 0 w 3932237"/>
              <a:gd name="connsiteY0" fmla="*/ 0 h 5705475"/>
              <a:gd name="connsiteX1" fmla="*/ 3932237 w 3932237"/>
              <a:gd name="connsiteY1" fmla="*/ 0 h 5705475"/>
              <a:gd name="connsiteX2" fmla="*/ 3932237 w 3932237"/>
              <a:gd name="connsiteY2" fmla="*/ 625084 h 5705475"/>
              <a:gd name="connsiteX3" fmla="*/ 3482294 w 3932237"/>
              <a:gd name="connsiteY3" fmla="*/ 886051 h 5705475"/>
              <a:gd name="connsiteX4" fmla="*/ 3932237 w 3932237"/>
              <a:gd name="connsiteY4" fmla="*/ 1147018 h 5705475"/>
              <a:gd name="connsiteX5" fmla="*/ 3932237 w 3932237"/>
              <a:gd name="connsiteY5" fmla="*/ 5705475 h 5705475"/>
              <a:gd name="connsiteX6" fmla="*/ 0 w 3932237"/>
              <a:gd name="connsiteY6" fmla="*/ 5705475 h 570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237" h="5705475">
                <a:moveTo>
                  <a:pt x="0" y="0"/>
                </a:moveTo>
                <a:lnTo>
                  <a:pt x="3932237" y="0"/>
                </a:lnTo>
                <a:lnTo>
                  <a:pt x="3932237" y="625084"/>
                </a:lnTo>
                <a:lnTo>
                  <a:pt x="3482294" y="886051"/>
                </a:lnTo>
                <a:lnTo>
                  <a:pt x="3932237" y="1147018"/>
                </a:lnTo>
                <a:lnTo>
                  <a:pt x="3932237" y="5705475"/>
                </a:lnTo>
                <a:lnTo>
                  <a:pt x="0" y="5705475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3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502400" y="0"/>
            <a:ext cx="568960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9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263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5999" cy="6858000"/>
          </a:xfrm>
          <a:custGeom>
            <a:avLst/>
            <a:gdLst>
              <a:gd name="connsiteX0" fmla="*/ 1959427 w 6095999"/>
              <a:gd name="connsiteY0" fmla="*/ 0 h 6858000"/>
              <a:gd name="connsiteX1" fmla="*/ 6095999 w 6095999"/>
              <a:gd name="connsiteY1" fmla="*/ 0 h 6858000"/>
              <a:gd name="connsiteX2" fmla="*/ 6095999 w 6095999"/>
              <a:gd name="connsiteY2" fmla="*/ 6858000 h 6858000"/>
              <a:gd name="connsiteX3" fmla="*/ 1959427 w 6095999"/>
              <a:gd name="connsiteY3" fmla="*/ 6858000 h 6858000"/>
              <a:gd name="connsiteX4" fmla="*/ 0 w 6095999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9" h="6858000">
                <a:moveTo>
                  <a:pt x="1959427" y="0"/>
                </a:moveTo>
                <a:lnTo>
                  <a:pt x="6095999" y="0"/>
                </a:lnTo>
                <a:lnTo>
                  <a:pt x="6095999" y="6858000"/>
                </a:lnTo>
                <a:lnTo>
                  <a:pt x="1959427" y="6858000"/>
                </a:lnTo>
                <a:lnTo>
                  <a:pt x="0" y="3429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6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3429000"/>
            <a:ext cx="6096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9144000" y="0"/>
            <a:ext cx="3048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8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45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3429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68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264230"/>
            <a:ext cx="2264230" cy="22642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264230" cy="22642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0" y="4528460"/>
            <a:ext cx="2264230" cy="232954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264230" y="2264230"/>
            <a:ext cx="2264230" cy="22642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264230" y="0"/>
            <a:ext cx="2264230" cy="22642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528460" y="16328"/>
            <a:ext cx="2264230" cy="22642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15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095500"/>
            <a:ext cx="5021943" cy="2667000"/>
          </a:xfrm>
          <a:custGeom>
            <a:avLst/>
            <a:gdLst>
              <a:gd name="connsiteX0" fmla="*/ 0 w 5021943"/>
              <a:gd name="connsiteY0" fmla="*/ 0 h 2667000"/>
              <a:gd name="connsiteX1" fmla="*/ 5021943 w 5021943"/>
              <a:gd name="connsiteY1" fmla="*/ 0 h 2667000"/>
              <a:gd name="connsiteX2" fmla="*/ 2873829 w 5021943"/>
              <a:gd name="connsiteY2" fmla="*/ 2667000 h 2667000"/>
              <a:gd name="connsiteX3" fmla="*/ 0 w 5021943"/>
              <a:gd name="connsiteY3" fmla="*/ 2667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1943" h="2667000">
                <a:moveTo>
                  <a:pt x="0" y="0"/>
                </a:moveTo>
                <a:lnTo>
                  <a:pt x="5021943" y="0"/>
                </a:lnTo>
                <a:lnTo>
                  <a:pt x="2873829" y="2667000"/>
                </a:lnTo>
                <a:lnTo>
                  <a:pt x="0" y="2667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049816" y="2095500"/>
            <a:ext cx="6197599" cy="2681514"/>
          </a:xfrm>
          <a:custGeom>
            <a:avLst/>
            <a:gdLst>
              <a:gd name="connsiteX0" fmla="*/ 2104571 w 6197599"/>
              <a:gd name="connsiteY0" fmla="*/ 0 h 2681514"/>
              <a:gd name="connsiteX1" fmla="*/ 6197599 w 6197599"/>
              <a:gd name="connsiteY1" fmla="*/ 0 h 2681514"/>
              <a:gd name="connsiteX2" fmla="*/ 4107543 w 6197599"/>
              <a:gd name="connsiteY2" fmla="*/ 2681514 h 2681514"/>
              <a:gd name="connsiteX3" fmla="*/ 0 w 6197599"/>
              <a:gd name="connsiteY3" fmla="*/ 2666999 h 268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7599" h="2681514">
                <a:moveTo>
                  <a:pt x="2104571" y="0"/>
                </a:moveTo>
                <a:lnTo>
                  <a:pt x="6197599" y="0"/>
                </a:lnTo>
                <a:lnTo>
                  <a:pt x="4107543" y="2681514"/>
                </a:lnTo>
                <a:lnTo>
                  <a:pt x="0" y="2666999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300913" y="2080986"/>
            <a:ext cx="4905600" cy="2710542"/>
          </a:xfrm>
          <a:custGeom>
            <a:avLst/>
            <a:gdLst>
              <a:gd name="connsiteX0" fmla="*/ 4905600 w 4905600"/>
              <a:gd name="connsiteY0" fmla="*/ 0 h 2710542"/>
              <a:gd name="connsiteX1" fmla="*/ 4862059 w 4905600"/>
              <a:gd name="connsiteY1" fmla="*/ 2696028 h 2710542"/>
              <a:gd name="connsiteX2" fmla="*/ 0 w 4905600"/>
              <a:gd name="connsiteY2" fmla="*/ 2710542 h 2710542"/>
              <a:gd name="connsiteX3" fmla="*/ 0 w 4905600"/>
              <a:gd name="connsiteY3" fmla="*/ 2710250 h 2710542"/>
              <a:gd name="connsiteX4" fmla="*/ 2104344 w 4905600"/>
              <a:gd name="connsiteY4" fmla="*/ 14514 h 271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600" h="2710542">
                <a:moveTo>
                  <a:pt x="4905600" y="0"/>
                </a:moveTo>
                <a:lnTo>
                  <a:pt x="4862059" y="2696028"/>
                </a:lnTo>
                <a:lnTo>
                  <a:pt x="0" y="2710542"/>
                </a:lnTo>
                <a:lnTo>
                  <a:pt x="0" y="2710250"/>
                </a:lnTo>
                <a:lnTo>
                  <a:pt x="2104344" y="14514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4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20700" y="2211615"/>
            <a:ext cx="6400800" cy="2442391"/>
          </a:xfrm>
          <a:custGeom>
            <a:avLst/>
            <a:gdLst>
              <a:gd name="connsiteX0" fmla="*/ 0 w 6400800"/>
              <a:gd name="connsiteY0" fmla="*/ 0 h 2442391"/>
              <a:gd name="connsiteX1" fmla="*/ 6400800 w 6400800"/>
              <a:gd name="connsiteY1" fmla="*/ 0 h 2442391"/>
              <a:gd name="connsiteX2" fmla="*/ 4241730 w 6400800"/>
              <a:gd name="connsiteY2" fmla="*/ 2442391 h 2442391"/>
              <a:gd name="connsiteX3" fmla="*/ 0 w 6400800"/>
              <a:gd name="connsiteY3" fmla="*/ 2434771 h 244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0800" h="2442391">
                <a:moveTo>
                  <a:pt x="0" y="0"/>
                </a:moveTo>
                <a:lnTo>
                  <a:pt x="6400800" y="0"/>
                </a:lnTo>
                <a:lnTo>
                  <a:pt x="4241730" y="2442391"/>
                </a:lnTo>
                <a:lnTo>
                  <a:pt x="0" y="2434771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06786" y="2211614"/>
            <a:ext cx="6402614" cy="2442391"/>
          </a:xfrm>
          <a:custGeom>
            <a:avLst/>
            <a:gdLst>
              <a:gd name="connsiteX0" fmla="*/ 2159682 w 6402614"/>
              <a:gd name="connsiteY0" fmla="*/ 0 h 2442391"/>
              <a:gd name="connsiteX1" fmla="*/ 6402614 w 6402614"/>
              <a:gd name="connsiteY1" fmla="*/ 7620 h 2442391"/>
              <a:gd name="connsiteX2" fmla="*/ 6402614 w 6402614"/>
              <a:gd name="connsiteY2" fmla="*/ 2442391 h 2442391"/>
              <a:gd name="connsiteX3" fmla="*/ 0 w 6402614"/>
              <a:gd name="connsiteY3" fmla="*/ 2442391 h 244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2614" h="2442391">
                <a:moveTo>
                  <a:pt x="2159682" y="0"/>
                </a:moveTo>
                <a:lnTo>
                  <a:pt x="6402614" y="7620"/>
                </a:lnTo>
                <a:lnTo>
                  <a:pt x="6402614" y="2442391"/>
                </a:lnTo>
                <a:lnTo>
                  <a:pt x="0" y="2442391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66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222171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497943" y="0"/>
            <a:ext cx="3222171" cy="328022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497943" y="3577771"/>
            <a:ext cx="3222171" cy="328022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57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33371" cy="6858000"/>
          </a:xfrm>
          <a:custGeom>
            <a:avLst/>
            <a:gdLst>
              <a:gd name="connsiteX0" fmla="*/ 983343 w 3933371"/>
              <a:gd name="connsiteY0" fmla="*/ 0 h 6858000"/>
              <a:gd name="connsiteX1" fmla="*/ 3933371 w 3933371"/>
              <a:gd name="connsiteY1" fmla="*/ 0 h 6858000"/>
              <a:gd name="connsiteX2" fmla="*/ 2950028 w 3933371"/>
              <a:gd name="connsiteY2" fmla="*/ 6858000 h 6858000"/>
              <a:gd name="connsiteX3" fmla="*/ 0 w 39333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3371" h="6858000">
                <a:moveTo>
                  <a:pt x="983343" y="0"/>
                </a:moveTo>
                <a:lnTo>
                  <a:pt x="3933371" y="0"/>
                </a:lnTo>
                <a:lnTo>
                  <a:pt x="2950028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2931886" y="0"/>
            <a:ext cx="3933371" cy="6858000"/>
          </a:xfrm>
          <a:custGeom>
            <a:avLst/>
            <a:gdLst>
              <a:gd name="connsiteX0" fmla="*/ 983343 w 3933371"/>
              <a:gd name="connsiteY0" fmla="*/ 0 h 6858000"/>
              <a:gd name="connsiteX1" fmla="*/ 3933371 w 3933371"/>
              <a:gd name="connsiteY1" fmla="*/ 0 h 6858000"/>
              <a:gd name="connsiteX2" fmla="*/ 2950028 w 3933371"/>
              <a:gd name="connsiteY2" fmla="*/ 6858000 h 6858000"/>
              <a:gd name="connsiteX3" fmla="*/ 0 w 39333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3371" h="6858000">
                <a:moveTo>
                  <a:pt x="983343" y="0"/>
                </a:moveTo>
                <a:lnTo>
                  <a:pt x="3933371" y="0"/>
                </a:lnTo>
                <a:lnTo>
                  <a:pt x="2950028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13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4542973" y="333828"/>
            <a:ext cx="3628570" cy="2950028"/>
          </a:xfrm>
          <a:custGeom>
            <a:avLst/>
            <a:gdLst>
              <a:gd name="connsiteX0" fmla="*/ 0 w 3628570"/>
              <a:gd name="connsiteY0" fmla="*/ 0 h 2950028"/>
              <a:gd name="connsiteX1" fmla="*/ 2746659 w 3628570"/>
              <a:gd name="connsiteY1" fmla="*/ 0 h 2950028"/>
              <a:gd name="connsiteX2" fmla="*/ 3628570 w 3628570"/>
              <a:gd name="connsiteY2" fmla="*/ 2950028 h 2950028"/>
              <a:gd name="connsiteX3" fmla="*/ 881911 w 3628570"/>
              <a:gd name="connsiteY3" fmla="*/ 2950028 h 295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0" h="2950028">
                <a:moveTo>
                  <a:pt x="0" y="0"/>
                </a:moveTo>
                <a:lnTo>
                  <a:pt x="2746659" y="0"/>
                </a:lnTo>
                <a:lnTo>
                  <a:pt x="3628570" y="2950028"/>
                </a:lnTo>
                <a:lnTo>
                  <a:pt x="881911" y="2950028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7576459" y="333828"/>
            <a:ext cx="3628570" cy="2950028"/>
          </a:xfrm>
          <a:custGeom>
            <a:avLst/>
            <a:gdLst>
              <a:gd name="connsiteX0" fmla="*/ 0 w 3628570"/>
              <a:gd name="connsiteY0" fmla="*/ 0 h 2950028"/>
              <a:gd name="connsiteX1" fmla="*/ 2746659 w 3628570"/>
              <a:gd name="connsiteY1" fmla="*/ 0 h 2950028"/>
              <a:gd name="connsiteX2" fmla="*/ 3628570 w 3628570"/>
              <a:gd name="connsiteY2" fmla="*/ 2950028 h 2950028"/>
              <a:gd name="connsiteX3" fmla="*/ 881911 w 3628570"/>
              <a:gd name="connsiteY3" fmla="*/ 2950028 h 295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0" h="2950028">
                <a:moveTo>
                  <a:pt x="0" y="0"/>
                </a:moveTo>
                <a:lnTo>
                  <a:pt x="2746659" y="0"/>
                </a:lnTo>
                <a:lnTo>
                  <a:pt x="3628570" y="2950028"/>
                </a:lnTo>
                <a:lnTo>
                  <a:pt x="881911" y="2950028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5529944" y="3570514"/>
            <a:ext cx="3628570" cy="2950028"/>
          </a:xfrm>
          <a:custGeom>
            <a:avLst/>
            <a:gdLst>
              <a:gd name="connsiteX0" fmla="*/ 0 w 3628570"/>
              <a:gd name="connsiteY0" fmla="*/ 0 h 2950028"/>
              <a:gd name="connsiteX1" fmla="*/ 2746659 w 3628570"/>
              <a:gd name="connsiteY1" fmla="*/ 0 h 2950028"/>
              <a:gd name="connsiteX2" fmla="*/ 3628570 w 3628570"/>
              <a:gd name="connsiteY2" fmla="*/ 2950028 h 2950028"/>
              <a:gd name="connsiteX3" fmla="*/ 881911 w 3628570"/>
              <a:gd name="connsiteY3" fmla="*/ 2950028 h 295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0" h="2950028">
                <a:moveTo>
                  <a:pt x="0" y="0"/>
                </a:moveTo>
                <a:lnTo>
                  <a:pt x="2746659" y="0"/>
                </a:lnTo>
                <a:lnTo>
                  <a:pt x="3628570" y="2950028"/>
                </a:lnTo>
                <a:lnTo>
                  <a:pt x="881911" y="2950028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8563430" y="3570514"/>
            <a:ext cx="3628570" cy="2950028"/>
          </a:xfrm>
          <a:custGeom>
            <a:avLst/>
            <a:gdLst>
              <a:gd name="connsiteX0" fmla="*/ 0 w 3628570"/>
              <a:gd name="connsiteY0" fmla="*/ 0 h 2950028"/>
              <a:gd name="connsiteX1" fmla="*/ 2746659 w 3628570"/>
              <a:gd name="connsiteY1" fmla="*/ 0 h 2950028"/>
              <a:gd name="connsiteX2" fmla="*/ 3628570 w 3628570"/>
              <a:gd name="connsiteY2" fmla="*/ 2950028 h 2950028"/>
              <a:gd name="connsiteX3" fmla="*/ 881911 w 3628570"/>
              <a:gd name="connsiteY3" fmla="*/ 2950028 h 295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0" h="2950028">
                <a:moveTo>
                  <a:pt x="0" y="0"/>
                </a:moveTo>
                <a:lnTo>
                  <a:pt x="2746659" y="0"/>
                </a:lnTo>
                <a:lnTo>
                  <a:pt x="3628570" y="2950028"/>
                </a:lnTo>
                <a:lnTo>
                  <a:pt x="881911" y="2950028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4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0"/>
          </p:nvPr>
        </p:nvSpPr>
        <p:spPr>
          <a:xfrm>
            <a:off x="928913" y="102324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1"/>
          </p:nvPr>
        </p:nvSpPr>
        <p:spPr>
          <a:xfrm>
            <a:off x="3251198" y="102324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4412341" y="2177867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3"/>
          </p:nvPr>
        </p:nvSpPr>
        <p:spPr>
          <a:xfrm>
            <a:off x="2090055" y="2177867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4"/>
          </p:nvPr>
        </p:nvSpPr>
        <p:spPr>
          <a:xfrm>
            <a:off x="928913" y="4253410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5"/>
          </p:nvPr>
        </p:nvSpPr>
        <p:spPr>
          <a:xfrm>
            <a:off x="3251198" y="4253410"/>
            <a:ext cx="2104572" cy="2441304"/>
          </a:xfrm>
          <a:custGeom>
            <a:avLst/>
            <a:gdLst>
              <a:gd name="connsiteX0" fmla="*/ 1052286 w 2104572"/>
              <a:gd name="connsiteY0" fmla="*/ 0 h 2441304"/>
              <a:gd name="connsiteX1" fmla="*/ 2104572 w 2104572"/>
              <a:gd name="connsiteY1" fmla="*/ 526143 h 2441304"/>
              <a:gd name="connsiteX2" fmla="*/ 2104572 w 2104572"/>
              <a:gd name="connsiteY2" fmla="*/ 1915161 h 2441304"/>
              <a:gd name="connsiteX3" fmla="*/ 1052286 w 2104572"/>
              <a:gd name="connsiteY3" fmla="*/ 2441304 h 2441304"/>
              <a:gd name="connsiteX4" fmla="*/ 0 w 2104572"/>
              <a:gd name="connsiteY4" fmla="*/ 1915161 h 2441304"/>
              <a:gd name="connsiteX5" fmla="*/ 0 w 2104572"/>
              <a:gd name="connsiteY5" fmla="*/ 526143 h 244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572" h="2441304">
                <a:moveTo>
                  <a:pt x="1052286" y="0"/>
                </a:moveTo>
                <a:lnTo>
                  <a:pt x="2104572" y="526143"/>
                </a:lnTo>
                <a:lnTo>
                  <a:pt x="2104572" y="1915161"/>
                </a:lnTo>
                <a:lnTo>
                  <a:pt x="1052286" y="2441304"/>
                </a:lnTo>
                <a:lnTo>
                  <a:pt x="0" y="1915161"/>
                </a:lnTo>
                <a:lnTo>
                  <a:pt x="0" y="526143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2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218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47662" y="334283"/>
            <a:ext cx="2743200" cy="29749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47662" y="3527425"/>
            <a:ext cx="2743200" cy="29749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294062" y="1096056"/>
            <a:ext cx="2743200" cy="465863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040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24001" y="1886177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24001" y="1069433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524001" y="3653606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00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996566" y="1069433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996566" y="3653606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255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24001" y="2361859"/>
            <a:ext cx="3671432" cy="213428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45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03374" y="2345635"/>
            <a:ext cx="4558748" cy="262393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648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818743" y="2953886"/>
            <a:ext cx="2496458" cy="4390343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961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852229" y="1200297"/>
            <a:ext cx="3468914" cy="1992846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139543" y="2196720"/>
            <a:ext cx="2540908" cy="158788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1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-212035" y="1815548"/>
            <a:ext cx="4823792" cy="303474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1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274325" y="2006204"/>
            <a:ext cx="1953119" cy="3427187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64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7831820" y="1502621"/>
            <a:ext cx="2266122" cy="39572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28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213350" y="2499360"/>
            <a:ext cx="1727200" cy="306324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33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960461" y="1639888"/>
            <a:ext cx="1989138" cy="3482975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553028" y="1828800"/>
            <a:ext cx="1770744" cy="3106057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6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4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0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66DE-D599-4C03-ADDA-FBACE3B7854E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4945-4F9D-42F8-B722-4EAFB427A5DA}" type="slidenum">
              <a:rPr lang="en-US" smtClean="0"/>
              <a:t>‹zk.›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6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9" r:id="rId40"/>
    <p:sldLayoutId id="2147483690" r:id="rId41"/>
    <p:sldLayoutId id="2147483691" r:id="rId42"/>
    <p:sldLayoutId id="2147483693" r:id="rId43"/>
    <p:sldLayoutId id="2147483692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sides/getDoc.do?pubRef=-//EP//NONSGML+TA+P8-TA-2018-0332+0+DOC+PDF+V0//E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pombo@iametza.e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udiaren leku-marka 4">
            <a:extLst>
              <a:ext uri="{FF2B5EF4-FFF2-40B4-BE49-F238E27FC236}">
                <a16:creationId xmlns:a16="http://schemas.microsoft.com/office/drawing/2014/main" id="{2E34C2E2-50D7-4AFC-BED7-F15E4171721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02755" y="3495254"/>
            <a:ext cx="758649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AKTA GARDENA:</a:t>
            </a:r>
            <a:br>
              <a:rPr lang="en-US" sz="2000" dirty="0">
                <a:solidFill>
                  <a:schemeClr val="bg1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GARDENTASUNAK HIZKUNTZA ESKUBIDEAK  </a:t>
            </a:r>
            <a:br>
              <a:rPr lang="en-US" sz="2000" dirty="0">
                <a:solidFill>
                  <a:schemeClr val="bg1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ZAINTZEA ESKATZEN DUENEAN</a:t>
            </a:r>
          </a:p>
          <a:p>
            <a:pPr algn="ctr"/>
            <a:r>
              <a:rPr lang="en-US" sz="1600" dirty="0">
                <a:solidFill>
                  <a:srgbClr val="AEBD14"/>
                </a:solidFill>
                <a:latin typeface="Montserrat" panose="0200050500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EUSKARABILDUA 2018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79FA430-9BE5-49B4-A5B0-E2A1CF039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49" y="1860150"/>
            <a:ext cx="4067100" cy="1307065"/>
          </a:xfrm>
          <a:prstGeom prst="rect">
            <a:avLst/>
          </a:prstGeom>
        </p:spPr>
      </p:pic>
      <p:sp>
        <p:nvSpPr>
          <p:cNvPr id="15" name="Rectangle 7">
            <a:extLst>
              <a:ext uri="{FF2B5EF4-FFF2-40B4-BE49-F238E27FC236}">
                <a16:creationId xmlns:a16="http://schemas.microsoft.com/office/drawing/2014/main" id="{74A40C5D-3BEE-4D81-A4C9-A07FCF5423D5}"/>
              </a:ext>
            </a:extLst>
          </p:cNvPr>
          <p:cNvSpPr/>
          <p:nvPr/>
        </p:nvSpPr>
        <p:spPr>
          <a:xfrm>
            <a:off x="4180491" y="5207405"/>
            <a:ext cx="40155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Data: 2018/10/25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 Pombo @</a:t>
            </a:r>
            <a:r>
              <a:rPr lang="en-US" sz="11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epombo</a:t>
            </a:r>
            <a:endParaRPr lang="en-US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0588" y="937700"/>
            <a:ext cx="8887478" cy="657926"/>
            <a:chOff x="1120588" y="937700"/>
            <a:chExt cx="8887478" cy="657926"/>
          </a:xfrm>
        </p:grpSpPr>
        <p:sp>
          <p:nvSpPr>
            <p:cNvPr id="2" name="TextBox 1"/>
            <p:cNvSpPr txBox="1"/>
            <p:nvPr/>
          </p:nvSpPr>
          <p:spPr>
            <a:xfrm>
              <a:off x="1120588" y="937700"/>
              <a:ext cx="88874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HIZKUNTZA ESKUBIDEAK ADMINISTRAZIOAN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0800000" flipV="1">
              <a:off x="1222160" y="1522475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20587" y="1928468"/>
            <a:ext cx="7595573" cy="946534"/>
            <a:chOff x="7329713" y="1923529"/>
            <a:chExt cx="4093030" cy="946534"/>
          </a:xfrm>
        </p:grpSpPr>
        <p:sp>
          <p:nvSpPr>
            <p:cNvPr id="8" name="TextBox 7"/>
            <p:cNvSpPr txBox="1"/>
            <p:nvPr/>
          </p:nvSpPr>
          <p:spPr>
            <a:xfrm>
              <a:off x="7329713" y="1923529"/>
              <a:ext cx="3977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ADMINISTRAZIOA GIZARTEAREN ISLA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29714" y="2258164"/>
              <a:ext cx="4093029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u-ES" sz="1200" b="0" i="0" u="none" strike="noStrike" kern="1200" cap="none" spc="0" normalizeH="0" baseline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Instituzioen egunerokotasunean hizkuntza desberdinen arteko elkarbizitza ematen da. Euskal Herrian euskara gutxienez beste hizkuntza batekin bizi da eta lan egiten du.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71372" y="3254410"/>
            <a:ext cx="8887478" cy="946534"/>
            <a:chOff x="7329713" y="3516129"/>
            <a:chExt cx="8887478" cy="946534"/>
          </a:xfrm>
        </p:grpSpPr>
        <p:sp>
          <p:nvSpPr>
            <p:cNvPr id="10" name="TextBox 9"/>
            <p:cNvSpPr txBox="1"/>
            <p:nvPr/>
          </p:nvSpPr>
          <p:spPr>
            <a:xfrm>
              <a:off x="7329713" y="3516129"/>
              <a:ext cx="8887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HERRITARREN ESKUBIDEAK ZAINDU BEHAR DITU ADMINISTRAZIOAK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29714" y="3850764"/>
              <a:ext cx="7401723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u-E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Instituzioen zeregin garrantzitsuetako bat herritarren eskubideak zain</a:t>
              </a:r>
              <a:r>
                <a:rPr lang="eu-E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 eta bermatzea da, horien artean hizkuntza eskubideak.</a:t>
              </a:r>
              <a:endParaRPr kumimoji="0" lang="eu-ES" sz="1200" b="0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71373" y="4580352"/>
            <a:ext cx="8785907" cy="946534"/>
            <a:chOff x="7329713" y="5078594"/>
            <a:chExt cx="4667998" cy="946534"/>
          </a:xfrm>
        </p:grpSpPr>
        <p:sp>
          <p:nvSpPr>
            <p:cNvPr id="12" name="TextBox 11"/>
            <p:cNvSpPr txBox="1"/>
            <p:nvPr/>
          </p:nvSpPr>
          <p:spPr>
            <a:xfrm>
              <a:off x="7329713" y="5078594"/>
              <a:ext cx="4667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GARDENTASUN EKINTZEK HIZKUNTZA DESBERDINAK IZAN BEHAR DITUZTE KONTUAN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29714" y="5413229"/>
              <a:ext cx="4667997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u-E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Instituzioen jarduna gizartera zabaltzerako orduan, hizkuntza desberdinak izan behar dira kontuan, eskubide urraketarik eman ez dadin. </a:t>
              </a:r>
              <a:endParaRPr kumimoji="0" lang="eu-ES" sz="1200" b="0" i="0" u="none" strike="noStrike" kern="1200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05A764A3-DBC3-42C0-B7C9-E42E4691BE4A}"/>
              </a:ext>
            </a:extLst>
          </p:cNvPr>
          <p:cNvGrpSpPr/>
          <p:nvPr/>
        </p:nvGrpSpPr>
        <p:grpSpPr>
          <a:xfrm>
            <a:off x="1171372" y="5721255"/>
            <a:ext cx="8785907" cy="946534"/>
            <a:chOff x="7329713" y="5078594"/>
            <a:chExt cx="4667998" cy="946534"/>
          </a:xfrm>
        </p:grpSpPr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id="{741B477D-9107-4744-BBE9-9395FD90C731}"/>
                </a:ext>
              </a:extLst>
            </p:cNvPr>
            <p:cNvSpPr txBox="1"/>
            <p:nvPr/>
          </p:nvSpPr>
          <p:spPr>
            <a:xfrm>
              <a:off x="7329713" y="5078594"/>
              <a:ext cx="4667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TEK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NOLOGIAK HIZKUNTZA BERDINTASUNA LORTZEKO LAGUNTZAILEA IZAN BEHAR DU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DC9C087D-D6D6-414F-BDDF-E42951FF22E2}"/>
                </a:ext>
              </a:extLst>
            </p:cNvPr>
            <p:cNvSpPr/>
            <p:nvPr/>
          </p:nvSpPr>
          <p:spPr>
            <a:xfrm>
              <a:off x="7329714" y="5413229"/>
              <a:ext cx="4667997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u-ES" sz="1200" b="0" i="0" u="none" strike="noStrike" kern="1200" cap="none" spc="0" normalizeH="0" baseline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Baina ez da nahikoa teknologia izatearekin, teknologia hori erabilgarria izan behar da, produktu desberdinetan txertatzeko erraza eta librea.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70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rudiaren leku-marka 17">
            <a:extLst>
              <a:ext uri="{FF2B5EF4-FFF2-40B4-BE49-F238E27FC236}">
                <a16:creationId xmlns:a16="http://schemas.microsoft.com/office/drawing/2014/main" id="{B4A26B06-FBDA-4B3F-9C9E-B33541FB22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0" r="20370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6934" y="1328058"/>
            <a:ext cx="6096000" cy="2051679"/>
            <a:chOff x="752074" y="1371600"/>
            <a:chExt cx="6096000" cy="2051679"/>
          </a:xfrm>
        </p:grpSpPr>
        <p:sp>
          <p:nvSpPr>
            <p:cNvPr id="11" name="TextBox 10"/>
            <p:cNvSpPr txBox="1"/>
            <p:nvPr/>
          </p:nvSpPr>
          <p:spPr>
            <a:xfrm>
              <a:off x="752074" y="1371600"/>
              <a:ext cx="609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TESTUINGURUA GURE ALDE DAGO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2074" y="1980383"/>
              <a:ext cx="5055635" cy="14428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2018ko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irailaren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11n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Parlamentuak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ARO DIGITALEAN HIZKUNTZA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BERDINTASUNAren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ebazpen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bat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onartu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2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lvl="0">
                <a:lnSpc>
                  <a:spcPct val="150000"/>
                </a:lnSpc>
              </a:pPr>
              <a:r>
                <a:rPr lang="en-US" sz="1200" dirty="0">
                  <a:solidFill>
                    <a:srgbClr val="FFFFF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3"/>
                </a:rPr>
                <a:t>http://www.europarl.europa.eu/sides/getDoc.do?pubRef=-//EP//NONSGML+TA+P8-TA-2018-0332+0+DOC+PDF+V0//EN</a:t>
              </a:r>
              <a:r>
                <a:rPr lang="en-US" sz="1200" dirty="0">
                  <a:solidFill>
                    <a:srgbClr val="FFFFF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70542" y="2819469"/>
            <a:ext cx="1050916" cy="1219062"/>
            <a:chOff x="5570542" y="2819469"/>
            <a:chExt cx="1050916" cy="1219062"/>
          </a:xfrm>
        </p:grpSpPr>
        <p:sp>
          <p:nvSpPr>
            <p:cNvPr id="4" name="Hexagon 3"/>
            <p:cNvSpPr/>
            <p:nvPr/>
          </p:nvSpPr>
          <p:spPr>
            <a:xfrm rot="5400000">
              <a:off x="5486469" y="2903542"/>
              <a:ext cx="1219062" cy="1050916"/>
            </a:xfrm>
            <a:prstGeom prst="hexagon">
              <a:avLst/>
            </a:prstGeom>
            <a:solidFill>
              <a:srgbClr val="AEBD1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869451" y="3203578"/>
              <a:ext cx="464114" cy="464114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114300" y="96441"/>
                  </a:moveTo>
                  <a:cubicBezTo>
                    <a:pt x="109538" y="96441"/>
                    <a:pt x="105370" y="98227"/>
                    <a:pt x="101799" y="101799"/>
                  </a:cubicBezTo>
                  <a:cubicBezTo>
                    <a:pt x="98227" y="105370"/>
                    <a:pt x="96441" y="109538"/>
                    <a:pt x="96441" y="114300"/>
                  </a:cubicBezTo>
                  <a:cubicBezTo>
                    <a:pt x="96441" y="119063"/>
                    <a:pt x="98227" y="123230"/>
                    <a:pt x="101799" y="126802"/>
                  </a:cubicBezTo>
                  <a:cubicBezTo>
                    <a:pt x="105370" y="130374"/>
                    <a:pt x="109538" y="132160"/>
                    <a:pt x="114300" y="132160"/>
                  </a:cubicBezTo>
                  <a:cubicBezTo>
                    <a:pt x="119063" y="132160"/>
                    <a:pt x="123230" y="130374"/>
                    <a:pt x="126802" y="126802"/>
                  </a:cubicBezTo>
                  <a:cubicBezTo>
                    <a:pt x="130374" y="123230"/>
                    <a:pt x="132160" y="119063"/>
                    <a:pt x="132160" y="114300"/>
                  </a:cubicBezTo>
                  <a:cubicBezTo>
                    <a:pt x="132160" y="109538"/>
                    <a:pt x="130374" y="105370"/>
                    <a:pt x="126802" y="101799"/>
                  </a:cubicBezTo>
                  <a:cubicBezTo>
                    <a:pt x="123230" y="98227"/>
                    <a:pt x="119063" y="96441"/>
                    <a:pt x="114300" y="96441"/>
                  </a:cubicBezTo>
                  <a:close/>
                  <a:moveTo>
                    <a:pt x="114300" y="89297"/>
                  </a:moveTo>
                  <a:cubicBezTo>
                    <a:pt x="121146" y="89297"/>
                    <a:pt x="127025" y="91753"/>
                    <a:pt x="131936" y="96664"/>
                  </a:cubicBezTo>
                  <a:cubicBezTo>
                    <a:pt x="136848" y="101575"/>
                    <a:pt x="139303" y="107454"/>
                    <a:pt x="139303" y="114300"/>
                  </a:cubicBezTo>
                  <a:cubicBezTo>
                    <a:pt x="139303" y="121146"/>
                    <a:pt x="136848" y="127025"/>
                    <a:pt x="131936" y="131936"/>
                  </a:cubicBezTo>
                  <a:cubicBezTo>
                    <a:pt x="127025" y="136848"/>
                    <a:pt x="121146" y="139303"/>
                    <a:pt x="114300" y="139303"/>
                  </a:cubicBezTo>
                  <a:cubicBezTo>
                    <a:pt x="107454" y="139303"/>
                    <a:pt x="101575" y="136848"/>
                    <a:pt x="96664" y="131936"/>
                  </a:cubicBezTo>
                  <a:cubicBezTo>
                    <a:pt x="91753" y="127025"/>
                    <a:pt x="89297" y="121146"/>
                    <a:pt x="89297" y="114300"/>
                  </a:cubicBezTo>
                  <a:cubicBezTo>
                    <a:pt x="89297" y="107454"/>
                    <a:pt x="91753" y="101575"/>
                    <a:pt x="96664" y="96664"/>
                  </a:cubicBezTo>
                  <a:cubicBezTo>
                    <a:pt x="101575" y="91753"/>
                    <a:pt x="107454" y="89297"/>
                    <a:pt x="114300" y="89297"/>
                  </a:cubicBezTo>
                  <a:close/>
                  <a:moveTo>
                    <a:pt x="96441" y="7144"/>
                  </a:moveTo>
                  <a:lnTo>
                    <a:pt x="96441" y="38398"/>
                  </a:lnTo>
                  <a:lnTo>
                    <a:pt x="70545" y="46881"/>
                  </a:lnTo>
                  <a:lnTo>
                    <a:pt x="50006" y="26343"/>
                  </a:lnTo>
                  <a:lnTo>
                    <a:pt x="26343" y="50006"/>
                  </a:lnTo>
                  <a:lnTo>
                    <a:pt x="46881" y="70545"/>
                  </a:lnTo>
                  <a:lnTo>
                    <a:pt x="38398" y="96441"/>
                  </a:lnTo>
                  <a:lnTo>
                    <a:pt x="7144" y="96441"/>
                  </a:lnTo>
                  <a:lnTo>
                    <a:pt x="7144" y="132160"/>
                  </a:lnTo>
                  <a:lnTo>
                    <a:pt x="38398" y="132160"/>
                  </a:lnTo>
                  <a:lnTo>
                    <a:pt x="46881" y="158056"/>
                  </a:lnTo>
                  <a:lnTo>
                    <a:pt x="26343" y="178594"/>
                  </a:lnTo>
                  <a:lnTo>
                    <a:pt x="50006" y="202258"/>
                  </a:lnTo>
                  <a:lnTo>
                    <a:pt x="70545" y="181719"/>
                  </a:lnTo>
                  <a:lnTo>
                    <a:pt x="96441" y="190202"/>
                  </a:lnTo>
                  <a:lnTo>
                    <a:pt x="96441" y="221456"/>
                  </a:lnTo>
                  <a:lnTo>
                    <a:pt x="132160" y="221456"/>
                  </a:lnTo>
                  <a:lnTo>
                    <a:pt x="132160" y="190202"/>
                  </a:lnTo>
                  <a:lnTo>
                    <a:pt x="158056" y="181719"/>
                  </a:lnTo>
                  <a:lnTo>
                    <a:pt x="178594" y="202258"/>
                  </a:lnTo>
                  <a:lnTo>
                    <a:pt x="202258" y="178594"/>
                  </a:lnTo>
                  <a:lnTo>
                    <a:pt x="181719" y="158056"/>
                  </a:lnTo>
                  <a:lnTo>
                    <a:pt x="190202" y="132160"/>
                  </a:lnTo>
                  <a:lnTo>
                    <a:pt x="221456" y="132160"/>
                  </a:lnTo>
                  <a:lnTo>
                    <a:pt x="221456" y="96441"/>
                  </a:lnTo>
                  <a:lnTo>
                    <a:pt x="190202" y="96441"/>
                  </a:lnTo>
                  <a:lnTo>
                    <a:pt x="181719" y="70545"/>
                  </a:lnTo>
                  <a:lnTo>
                    <a:pt x="202258" y="50006"/>
                  </a:lnTo>
                  <a:lnTo>
                    <a:pt x="178594" y="26343"/>
                  </a:lnTo>
                  <a:lnTo>
                    <a:pt x="158056" y="46881"/>
                  </a:lnTo>
                  <a:lnTo>
                    <a:pt x="132160" y="38398"/>
                  </a:lnTo>
                  <a:lnTo>
                    <a:pt x="132160" y="7144"/>
                  </a:lnTo>
                  <a:close/>
                  <a:moveTo>
                    <a:pt x="89297" y="0"/>
                  </a:moveTo>
                  <a:lnTo>
                    <a:pt x="139303" y="0"/>
                  </a:lnTo>
                  <a:lnTo>
                    <a:pt x="139303" y="33040"/>
                  </a:lnTo>
                  <a:lnTo>
                    <a:pt x="156270" y="38844"/>
                  </a:lnTo>
                  <a:lnTo>
                    <a:pt x="178594" y="16520"/>
                  </a:lnTo>
                  <a:lnTo>
                    <a:pt x="212080" y="50006"/>
                  </a:lnTo>
                  <a:lnTo>
                    <a:pt x="189756" y="72331"/>
                  </a:lnTo>
                  <a:lnTo>
                    <a:pt x="195560" y="89297"/>
                  </a:lnTo>
                  <a:lnTo>
                    <a:pt x="228600" y="89297"/>
                  </a:lnTo>
                  <a:lnTo>
                    <a:pt x="228600" y="139303"/>
                  </a:lnTo>
                  <a:lnTo>
                    <a:pt x="195560" y="139303"/>
                  </a:lnTo>
                  <a:lnTo>
                    <a:pt x="189756" y="156270"/>
                  </a:lnTo>
                  <a:lnTo>
                    <a:pt x="212080" y="178594"/>
                  </a:lnTo>
                  <a:lnTo>
                    <a:pt x="178594" y="212080"/>
                  </a:lnTo>
                  <a:lnTo>
                    <a:pt x="156270" y="189756"/>
                  </a:lnTo>
                  <a:lnTo>
                    <a:pt x="139303" y="195560"/>
                  </a:lnTo>
                  <a:lnTo>
                    <a:pt x="139303" y="228600"/>
                  </a:lnTo>
                  <a:lnTo>
                    <a:pt x="89297" y="228600"/>
                  </a:lnTo>
                  <a:lnTo>
                    <a:pt x="89297" y="195560"/>
                  </a:lnTo>
                  <a:lnTo>
                    <a:pt x="72331" y="189756"/>
                  </a:lnTo>
                  <a:lnTo>
                    <a:pt x="50006" y="212080"/>
                  </a:lnTo>
                  <a:lnTo>
                    <a:pt x="16520" y="178594"/>
                  </a:lnTo>
                  <a:lnTo>
                    <a:pt x="38844" y="156270"/>
                  </a:lnTo>
                  <a:lnTo>
                    <a:pt x="33040" y="139303"/>
                  </a:lnTo>
                  <a:lnTo>
                    <a:pt x="0" y="139303"/>
                  </a:lnTo>
                  <a:lnTo>
                    <a:pt x="0" y="89297"/>
                  </a:lnTo>
                  <a:lnTo>
                    <a:pt x="33040" y="89297"/>
                  </a:lnTo>
                  <a:lnTo>
                    <a:pt x="38844" y="72331"/>
                  </a:lnTo>
                  <a:lnTo>
                    <a:pt x="16520" y="50006"/>
                  </a:lnTo>
                  <a:lnTo>
                    <a:pt x="50006" y="16520"/>
                  </a:lnTo>
                  <a:lnTo>
                    <a:pt x="72331" y="38844"/>
                  </a:lnTo>
                  <a:lnTo>
                    <a:pt x="89297" y="330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1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910980" y="594928"/>
            <a:ext cx="7650759" cy="829779"/>
            <a:chOff x="3271529" y="594928"/>
            <a:chExt cx="7290210" cy="829779"/>
          </a:xfrm>
        </p:grpSpPr>
        <p:sp>
          <p:nvSpPr>
            <p:cNvPr id="2" name="TextBox 1"/>
            <p:cNvSpPr txBox="1"/>
            <p:nvPr/>
          </p:nvSpPr>
          <p:spPr>
            <a:xfrm>
              <a:off x="3271529" y="594928"/>
              <a:ext cx="7290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EUROPAKO PARLAMENTUAK ONARTZEN DU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0800000" flipV="1">
              <a:off x="5508317" y="1351556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66601" y="1764950"/>
            <a:ext cx="4093029" cy="1223533"/>
            <a:chOff x="2170604" y="3029033"/>
            <a:chExt cx="4093029" cy="1223533"/>
          </a:xfrm>
        </p:grpSpPr>
        <p:sp>
          <p:nvSpPr>
            <p:cNvPr id="12" name="TextBox 11"/>
            <p:cNvSpPr txBox="1"/>
            <p:nvPr/>
          </p:nvSpPr>
          <p:spPr>
            <a:xfrm>
              <a:off x="2170604" y="3029033"/>
              <a:ext cx="289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Hizkuntza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aniztasuna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0604" y="3363668"/>
              <a:ext cx="4093029" cy="888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aniztasun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kulturalaren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adierazle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gisa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24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ofizial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60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nazional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erregional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daude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Euskara 60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horien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artean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dago.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70604" y="3773343"/>
            <a:ext cx="4093029" cy="946534"/>
            <a:chOff x="2170604" y="4914247"/>
            <a:chExt cx="4093029" cy="946534"/>
          </a:xfrm>
        </p:grpSpPr>
        <p:sp>
          <p:nvSpPr>
            <p:cNvPr id="14" name="TextBox 13"/>
            <p:cNvSpPr txBox="1"/>
            <p:nvPr/>
          </p:nvSpPr>
          <p:spPr>
            <a:xfrm>
              <a:off x="2170604" y="4914247"/>
              <a:ext cx="2017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Zehar-lerrotasuna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0604" y="5248882"/>
              <a:ext cx="4093029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aniztasunak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eragina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dauka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hainbat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eremutan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hezkuntza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kultura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ekonomia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…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99938" y="1809157"/>
            <a:ext cx="4093029" cy="946534"/>
            <a:chOff x="7799938" y="3029033"/>
            <a:chExt cx="4093029" cy="946534"/>
          </a:xfrm>
        </p:grpSpPr>
        <p:sp>
          <p:nvSpPr>
            <p:cNvPr id="16" name="TextBox 15"/>
            <p:cNvSpPr txBox="1"/>
            <p:nvPr/>
          </p:nvSpPr>
          <p:spPr>
            <a:xfrm>
              <a:off x="7799938" y="3029033"/>
              <a:ext cx="2258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Politika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bateratu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eza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99938" y="3363668"/>
              <a:ext cx="4093029" cy="6118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oztopoen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arazoari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aurre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egiteko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politika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bateraturik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egon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orain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onartzen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99937" y="3773343"/>
            <a:ext cx="4330544" cy="1223533"/>
            <a:chOff x="7799937" y="4914247"/>
            <a:chExt cx="4330544" cy="1223533"/>
          </a:xfrm>
        </p:grpSpPr>
        <p:sp>
          <p:nvSpPr>
            <p:cNvPr id="18" name="TextBox 17"/>
            <p:cNvSpPr txBox="1"/>
            <p:nvPr/>
          </p:nvSpPr>
          <p:spPr>
            <a:xfrm>
              <a:off x="7799937" y="4914247"/>
              <a:ext cx="4330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Hizkuntza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teknologiak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egunerokotasunean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99938" y="5248882"/>
              <a:ext cx="4093029" cy="888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Eguneroko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zerbitzuetan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presente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daude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bilaketa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motoreetan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auto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adimendunagoetan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…</a:t>
              </a:r>
            </a:p>
          </p:txBody>
        </p: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536F0860-FDA2-4941-87B5-375DD26EA007}"/>
              </a:ext>
            </a:extLst>
          </p:cNvPr>
          <p:cNvGrpSpPr/>
          <p:nvPr/>
        </p:nvGrpSpPr>
        <p:grpSpPr>
          <a:xfrm>
            <a:off x="825095" y="1605344"/>
            <a:ext cx="1021029" cy="1092199"/>
            <a:chOff x="1026228" y="2312998"/>
            <a:chExt cx="1567543" cy="1818350"/>
          </a:xfrm>
        </p:grpSpPr>
        <p:sp>
          <p:nvSpPr>
            <p:cNvPr id="31" name="Hexagon 1">
              <a:extLst>
                <a:ext uri="{FF2B5EF4-FFF2-40B4-BE49-F238E27FC236}">
                  <a16:creationId xmlns:a16="http://schemas.microsoft.com/office/drawing/2014/main" id="{E798CD5A-98E0-44F4-948F-33530C7F75C3}"/>
                </a:ext>
              </a:extLst>
            </p:cNvPr>
            <p:cNvSpPr/>
            <p:nvPr/>
          </p:nvSpPr>
          <p:spPr>
            <a:xfrm rot="5400000">
              <a:off x="900825" y="2438401"/>
              <a:ext cx="1818350" cy="1567543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5">
              <a:extLst>
                <a:ext uri="{FF2B5EF4-FFF2-40B4-BE49-F238E27FC236}">
                  <a16:creationId xmlns:a16="http://schemas.microsoft.com/office/drawing/2014/main" id="{92AD02E3-DA51-48FA-96CB-A6173C04805D}"/>
                </a:ext>
              </a:extLst>
            </p:cNvPr>
            <p:cNvSpPr/>
            <p:nvPr/>
          </p:nvSpPr>
          <p:spPr>
            <a:xfrm rot="5400000">
              <a:off x="1276379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222B88E7-35FB-4B3E-B976-51A78ACDB771}"/>
                </a:ext>
              </a:extLst>
            </p:cNvPr>
            <p:cNvSpPr txBox="1"/>
            <p:nvPr/>
          </p:nvSpPr>
          <p:spPr>
            <a:xfrm>
              <a:off x="1290098" y="2832694"/>
              <a:ext cx="1038119" cy="770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Montserrat" panose="02000505000000020004" pitchFamily="2" charset="0"/>
                </a:rPr>
                <a:t>01</a:t>
              </a:r>
            </a:p>
          </p:txBody>
        </p:sp>
      </p:grpSp>
      <p:grpSp>
        <p:nvGrpSpPr>
          <p:cNvPr id="34" name="Group 12">
            <a:extLst>
              <a:ext uri="{FF2B5EF4-FFF2-40B4-BE49-F238E27FC236}">
                <a16:creationId xmlns:a16="http://schemas.microsoft.com/office/drawing/2014/main" id="{CABA3E8C-CB98-4E02-A0F6-AC773AE76C17}"/>
              </a:ext>
            </a:extLst>
          </p:cNvPr>
          <p:cNvGrpSpPr/>
          <p:nvPr/>
        </p:nvGrpSpPr>
        <p:grpSpPr>
          <a:xfrm>
            <a:off x="778623" y="3542839"/>
            <a:ext cx="1021029" cy="1144855"/>
            <a:chOff x="3867983" y="2312999"/>
            <a:chExt cx="1567543" cy="1818350"/>
          </a:xfrm>
        </p:grpSpPr>
        <p:sp>
          <p:nvSpPr>
            <p:cNvPr id="35" name="Hexagon 2">
              <a:extLst>
                <a:ext uri="{FF2B5EF4-FFF2-40B4-BE49-F238E27FC236}">
                  <a16:creationId xmlns:a16="http://schemas.microsoft.com/office/drawing/2014/main" id="{21FFCE84-949C-441D-B750-71402CB746FE}"/>
                </a:ext>
              </a:extLst>
            </p:cNvPr>
            <p:cNvSpPr/>
            <p:nvPr/>
          </p:nvSpPr>
          <p:spPr>
            <a:xfrm rot="5400000">
              <a:off x="3742580" y="2438402"/>
              <a:ext cx="1818350" cy="1567543"/>
            </a:xfrm>
            <a:prstGeom prst="hexagon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6">
              <a:extLst>
                <a:ext uri="{FF2B5EF4-FFF2-40B4-BE49-F238E27FC236}">
                  <a16:creationId xmlns:a16="http://schemas.microsoft.com/office/drawing/2014/main" id="{E879E5DF-DA1D-4903-A44D-E3D2CC824FD1}"/>
                </a:ext>
              </a:extLst>
            </p:cNvPr>
            <p:cNvSpPr/>
            <p:nvPr/>
          </p:nvSpPr>
          <p:spPr>
            <a:xfrm rot="5400000">
              <a:off x="4118976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10">
              <a:extLst>
                <a:ext uri="{FF2B5EF4-FFF2-40B4-BE49-F238E27FC236}">
                  <a16:creationId xmlns:a16="http://schemas.microsoft.com/office/drawing/2014/main" id="{2B5275FE-ED2A-4754-9E3D-44632C4112DA}"/>
                </a:ext>
              </a:extLst>
            </p:cNvPr>
            <p:cNvSpPr txBox="1"/>
            <p:nvPr/>
          </p:nvSpPr>
          <p:spPr>
            <a:xfrm>
              <a:off x="4134972" y="2795088"/>
              <a:ext cx="1038118" cy="83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AEBD14"/>
                  </a:solidFill>
                  <a:latin typeface="Montserrat" panose="02000505000000020004" pitchFamily="2" charset="0"/>
                </a:rPr>
                <a:t>02</a:t>
              </a:r>
            </a:p>
          </p:txBody>
        </p:sp>
      </p:grpSp>
      <p:grpSp>
        <p:nvGrpSpPr>
          <p:cNvPr id="38" name="Group 16">
            <a:extLst>
              <a:ext uri="{FF2B5EF4-FFF2-40B4-BE49-F238E27FC236}">
                <a16:creationId xmlns:a16="http://schemas.microsoft.com/office/drawing/2014/main" id="{5CEE4E30-DA32-4FFC-A1FD-A66D161EA954}"/>
              </a:ext>
            </a:extLst>
          </p:cNvPr>
          <p:cNvGrpSpPr/>
          <p:nvPr/>
        </p:nvGrpSpPr>
        <p:grpSpPr>
          <a:xfrm>
            <a:off x="6736359" y="1764950"/>
            <a:ext cx="941552" cy="1092199"/>
            <a:chOff x="6739542" y="2313000"/>
            <a:chExt cx="1567543" cy="1818350"/>
          </a:xfrm>
        </p:grpSpPr>
        <p:sp>
          <p:nvSpPr>
            <p:cNvPr id="39" name="Hexagon 3">
              <a:extLst>
                <a:ext uri="{FF2B5EF4-FFF2-40B4-BE49-F238E27FC236}">
                  <a16:creationId xmlns:a16="http://schemas.microsoft.com/office/drawing/2014/main" id="{3F682A17-EB54-4A04-8C8B-FFDA25944E1A}"/>
                </a:ext>
              </a:extLst>
            </p:cNvPr>
            <p:cNvSpPr/>
            <p:nvPr/>
          </p:nvSpPr>
          <p:spPr>
            <a:xfrm rot="5400000">
              <a:off x="6614139" y="2438403"/>
              <a:ext cx="1818350" cy="1567543"/>
            </a:xfrm>
            <a:prstGeom prst="hexag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7">
              <a:extLst>
                <a:ext uri="{FF2B5EF4-FFF2-40B4-BE49-F238E27FC236}">
                  <a16:creationId xmlns:a16="http://schemas.microsoft.com/office/drawing/2014/main" id="{746007B8-B331-4D81-8243-28CAA95F75BA}"/>
                </a:ext>
              </a:extLst>
            </p:cNvPr>
            <p:cNvSpPr/>
            <p:nvPr/>
          </p:nvSpPr>
          <p:spPr>
            <a:xfrm rot="5400000">
              <a:off x="6990535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191FA3FC-2D39-4BAA-ABE9-BF6D6DF9C09A}"/>
                </a:ext>
              </a:extLst>
            </p:cNvPr>
            <p:cNvSpPr txBox="1"/>
            <p:nvPr/>
          </p:nvSpPr>
          <p:spPr>
            <a:xfrm>
              <a:off x="6977035" y="2738976"/>
              <a:ext cx="1038119" cy="8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" panose="02000505000000020004" pitchFamily="2" charset="0"/>
                </a:rPr>
                <a:t>03</a:t>
              </a:r>
            </a:p>
          </p:txBody>
        </p:sp>
      </p:grpSp>
      <p:grpSp>
        <p:nvGrpSpPr>
          <p:cNvPr id="42" name="Group 18">
            <a:extLst>
              <a:ext uri="{FF2B5EF4-FFF2-40B4-BE49-F238E27FC236}">
                <a16:creationId xmlns:a16="http://schemas.microsoft.com/office/drawing/2014/main" id="{140BAF9E-3C57-4F44-8520-1307E964415A}"/>
              </a:ext>
            </a:extLst>
          </p:cNvPr>
          <p:cNvGrpSpPr/>
          <p:nvPr/>
        </p:nvGrpSpPr>
        <p:grpSpPr>
          <a:xfrm>
            <a:off x="6763511" y="3638751"/>
            <a:ext cx="941553" cy="1092200"/>
            <a:chOff x="9522219" y="2313001"/>
            <a:chExt cx="1567543" cy="1818350"/>
          </a:xfrm>
        </p:grpSpPr>
        <p:sp>
          <p:nvSpPr>
            <p:cNvPr id="43" name="Hexagon 4">
              <a:extLst>
                <a:ext uri="{FF2B5EF4-FFF2-40B4-BE49-F238E27FC236}">
                  <a16:creationId xmlns:a16="http://schemas.microsoft.com/office/drawing/2014/main" id="{7C16C5CA-8E25-4D89-A4A9-F3DDAF53C962}"/>
                </a:ext>
              </a:extLst>
            </p:cNvPr>
            <p:cNvSpPr/>
            <p:nvPr/>
          </p:nvSpPr>
          <p:spPr>
            <a:xfrm rot="5400000">
              <a:off x="9396816" y="2438404"/>
              <a:ext cx="1818350" cy="1567543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xagon 8">
              <a:extLst>
                <a:ext uri="{FF2B5EF4-FFF2-40B4-BE49-F238E27FC236}">
                  <a16:creationId xmlns:a16="http://schemas.microsoft.com/office/drawing/2014/main" id="{5A423934-5C8B-4CBD-8F20-B9464AE75856}"/>
                </a:ext>
              </a:extLst>
            </p:cNvPr>
            <p:cNvSpPr/>
            <p:nvPr/>
          </p:nvSpPr>
          <p:spPr>
            <a:xfrm rot="5400000">
              <a:off x="9773212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98C360A9-C1BB-4163-A54D-9AEAE440FF89}"/>
                </a:ext>
              </a:extLst>
            </p:cNvPr>
            <p:cNvSpPr txBox="1"/>
            <p:nvPr/>
          </p:nvSpPr>
          <p:spPr>
            <a:xfrm>
              <a:off x="9772910" y="2807691"/>
              <a:ext cx="1038120" cy="871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0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70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910980" y="594928"/>
            <a:ext cx="7650759" cy="829779"/>
            <a:chOff x="3271529" y="594928"/>
            <a:chExt cx="7290210" cy="829779"/>
          </a:xfrm>
        </p:grpSpPr>
        <p:sp>
          <p:nvSpPr>
            <p:cNvPr id="2" name="TextBox 1"/>
            <p:cNvSpPr txBox="1"/>
            <p:nvPr/>
          </p:nvSpPr>
          <p:spPr>
            <a:xfrm>
              <a:off x="3271529" y="594928"/>
              <a:ext cx="7290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EUROPAKO BATASUNAK ONARTZEN DU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0800000" flipV="1">
              <a:off x="5508317" y="1351556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66600" y="1764950"/>
            <a:ext cx="4145279" cy="1777531"/>
            <a:chOff x="2170603" y="3029033"/>
            <a:chExt cx="4145279" cy="1777531"/>
          </a:xfrm>
        </p:grpSpPr>
        <p:sp>
          <p:nvSpPr>
            <p:cNvPr id="12" name="TextBox 11"/>
            <p:cNvSpPr txBox="1"/>
            <p:nvPr/>
          </p:nvSpPr>
          <p:spPr>
            <a:xfrm>
              <a:off x="2170603" y="3029033"/>
              <a:ext cx="4145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Hiritar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bezala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parte-hartzea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bermatzea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0604" y="3363668"/>
              <a:ext cx="4093029" cy="14428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Hiritar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bakoitzak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bi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komunikatu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ahal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izateak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hainbat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eduki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eskuratzeko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aukera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gehiago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emango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lizkiguke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era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berean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hiritar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bezala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parte-hartze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handiagoa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izateko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aukera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eskaini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ko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liguke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66600" y="3687381"/>
            <a:ext cx="4093030" cy="2885526"/>
            <a:chOff x="2170603" y="4914247"/>
            <a:chExt cx="4093030" cy="2885526"/>
          </a:xfrm>
        </p:grpSpPr>
        <p:sp>
          <p:nvSpPr>
            <p:cNvPr id="14" name="TextBox 13"/>
            <p:cNvSpPr txBox="1"/>
            <p:nvPr/>
          </p:nvSpPr>
          <p:spPr>
            <a:xfrm>
              <a:off x="2170603" y="4914247"/>
              <a:ext cx="3542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Hizkuntza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gutxituen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aitortza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0604" y="5248882"/>
              <a:ext cx="4093029" cy="25508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gutxituetako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hiritarrak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komunikatzeko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dutela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aitortzen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Batasunak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berezko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eduki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kulturala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sortzeko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erabaki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politiken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hiritarrei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zaiela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aitortzen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du. Era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berean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onartzen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handien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gutxituen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arteko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areagotzen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Horregatik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gutxituen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apustua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azpimarratzen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75438" y="3146055"/>
            <a:ext cx="4093030" cy="1223533"/>
            <a:chOff x="7799937" y="3029033"/>
            <a:chExt cx="4093030" cy="1223533"/>
          </a:xfrm>
        </p:grpSpPr>
        <p:sp>
          <p:nvSpPr>
            <p:cNvPr id="16" name="TextBox 15"/>
            <p:cNvSpPr txBox="1"/>
            <p:nvPr/>
          </p:nvSpPr>
          <p:spPr>
            <a:xfrm>
              <a:off x="7799937" y="3029033"/>
              <a:ext cx="3877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Eragile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ez-europarren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nagusitasuna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99938" y="3363668"/>
              <a:ext cx="4093029" cy="888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Merkatuan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eragile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ez-europarrak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direla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nagusi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arrazoi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desberdinengatik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inbertsio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eskasa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arazo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juridikoak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ikerketa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mailan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koordinazio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txarra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…</a:t>
              </a:r>
            </a:p>
          </p:txBody>
        </p: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536F0860-FDA2-4941-87B5-375DD26EA007}"/>
              </a:ext>
            </a:extLst>
          </p:cNvPr>
          <p:cNvGrpSpPr/>
          <p:nvPr/>
        </p:nvGrpSpPr>
        <p:grpSpPr>
          <a:xfrm>
            <a:off x="825095" y="1605344"/>
            <a:ext cx="1021029" cy="1092199"/>
            <a:chOff x="1026228" y="2312998"/>
            <a:chExt cx="1567543" cy="1818350"/>
          </a:xfrm>
        </p:grpSpPr>
        <p:sp>
          <p:nvSpPr>
            <p:cNvPr id="31" name="Hexagon 1">
              <a:extLst>
                <a:ext uri="{FF2B5EF4-FFF2-40B4-BE49-F238E27FC236}">
                  <a16:creationId xmlns:a16="http://schemas.microsoft.com/office/drawing/2014/main" id="{E798CD5A-98E0-44F4-948F-33530C7F75C3}"/>
                </a:ext>
              </a:extLst>
            </p:cNvPr>
            <p:cNvSpPr/>
            <p:nvPr/>
          </p:nvSpPr>
          <p:spPr>
            <a:xfrm rot="5400000">
              <a:off x="900825" y="2438401"/>
              <a:ext cx="1818350" cy="1567543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5">
              <a:extLst>
                <a:ext uri="{FF2B5EF4-FFF2-40B4-BE49-F238E27FC236}">
                  <a16:creationId xmlns:a16="http://schemas.microsoft.com/office/drawing/2014/main" id="{92AD02E3-DA51-48FA-96CB-A6173C04805D}"/>
                </a:ext>
              </a:extLst>
            </p:cNvPr>
            <p:cNvSpPr/>
            <p:nvPr/>
          </p:nvSpPr>
          <p:spPr>
            <a:xfrm rot="5400000">
              <a:off x="1276379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222B88E7-35FB-4B3E-B976-51A78ACDB771}"/>
                </a:ext>
              </a:extLst>
            </p:cNvPr>
            <p:cNvSpPr txBox="1"/>
            <p:nvPr/>
          </p:nvSpPr>
          <p:spPr>
            <a:xfrm>
              <a:off x="1290097" y="2832693"/>
              <a:ext cx="1038118" cy="8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Montserrat" panose="02000505000000020004" pitchFamily="2" charset="0"/>
                </a:rPr>
                <a:t>05</a:t>
              </a:r>
            </a:p>
          </p:txBody>
        </p:sp>
      </p:grpSp>
      <p:grpSp>
        <p:nvGrpSpPr>
          <p:cNvPr id="34" name="Group 12">
            <a:extLst>
              <a:ext uri="{FF2B5EF4-FFF2-40B4-BE49-F238E27FC236}">
                <a16:creationId xmlns:a16="http://schemas.microsoft.com/office/drawing/2014/main" id="{CABA3E8C-CB98-4E02-A0F6-AC773AE76C17}"/>
              </a:ext>
            </a:extLst>
          </p:cNvPr>
          <p:cNvGrpSpPr/>
          <p:nvPr/>
        </p:nvGrpSpPr>
        <p:grpSpPr>
          <a:xfrm>
            <a:off x="778623" y="3542839"/>
            <a:ext cx="1021029" cy="1144855"/>
            <a:chOff x="3867983" y="2312999"/>
            <a:chExt cx="1567543" cy="1818350"/>
          </a:xfrm>
        </p:grpSpPr>
        <p:sp>
          <p:nvSpPr>
            <p:cNvPr id="35" name="Hexagon 2">
              <a:extLst>
                <a:ext uri="{FF2B5EF4-FFF2-40B4-BE49-F238E27FC236}">
                  <a16:creationId xmlns:a16="http://schemas.microsoft.com/office/drawing/2014/main" id="{21FFCE84-949C-441D-B750-71402CB746FE}"/>
                </a:ext>
              </a:extLst>
            </p:cNvPr>
            <p:cNvSpPr/>
            <p:nvPr/>
          </p:nvSpPr>
          <p:spPr>
            <a:xfrm rot="5400000">
              <a:off x="3742580" y="2438402"/>
              <a:ext cx="1818350" cy="1567543"/>
            </a:xfrm>
            <a:prstGeom prst="hexagon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6">
              <a:extLst>
                <a:ext uri="{FF2B5EF4-FFF2-40B4-BE49-F238E27FC236}">
                  <a16:creationId xmlns:a16="http://schemas.microsoft.com/office/drawing/2014/main" id="{E879E5DF-DA1D-4903-A44D-E3D2CC824FD1}"/>
                </a:ext>
              </a:extLst>
            </p:cNvPr>
            <p:cNvSpPr/>
            <p:nvPr/>
          </p:nvSpPr>
          <p:spPr>
            <a:xfrm rot="5400000">
              <a:off x="4118976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10">
              <a:extLst>
                <a:ext uri="{FF2B5EF4-FFF2-40B4-BE49-F238E27FC236}">
                  <a16:creationId xmlns:a16="http://schemas.microsoft.com/office/drawing/2014/main" id="{2B5275FE-ED2A-4754-9E3D-44632C4112DA}"/>
                </a:ext>
              </a:extLst>
            </p:cNvPr>
            <p:cNvSpPr txBox="1"/>
            <p:nvPr/>
          </p:nvSpPr>
          <p:spPr>
            <a:xfrm>
              <a:off x="4134972" y="2795088"/>
              <a:ext cx="1038118" cy="83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AEBD14"/>
                  </a:solidFill>
                  <a:latin typeface="Montserrat" panose="02000505000000020004" pitchFamily="2" charset="0"/>
                </a:rPr>
                <a:t>06</a:t>
              </a:r>
            </a:p>
          </p:txBody>
        </p:sp>
      </p:grpSp>
      <p:grpSp>
        <p:nvGrpSpPr>
          <p:cNvPr id="38" name="Group 16">
            <a:extLst>
              <a:ext uri="{FF2B5EF4-FFF2-40B4-BE49-F238E27FC236}">
                <a16:creationId xmlns:a16="http://schemas.microsoft.com/office/drawing/2014/main" id="{5CEE4E30-DA32-4FFC-A1FD-A66D161EA954}"/>
              </a:ext>
            </a:extLst>
          </p:cNvPr>
          <p:cNvGrpSpPr/>
          <p:nvPr/>
        </p:nvGrpSpPr>
        <p:grpSpPr>
          <a:xfrm>
            <a:off x="6811860" y="3101848"/>
            <a:ext cx="941552" cy="1092199"/>
            <a:chOff x="6739542" y="2313000"/>
            <a:chExt cx="1567543" cy="1818350"/>
          </a:xfrm>
        </p:grpSpPr>
        <p:sp>
          <p:nvSpPr>
            <p:cNvPr id="39" name="Hexagon 3">
              <a:extLst>
                <a:ext uri="{FF2B5EF4-FFF2-40B4-BE49-F238E27FC236}">
                  <a16:creationId xmlns:a16="http://schemas.microsoft.com/office/drawing/2014/main" id="{3F682A17-EB54-4A04-8C8B-FFDA25944E1A}"/>
                </a:ext>
              </a:extLst>
            </p:cNvPr>
            <p:cNvSpPr/>
            <p:nvPr/>
          </p:nvSpPr>
          <p:spPr>
            <a:xfrm rot="5400000">
              <a:off x="6614139" y="2438403"/>
              <a:ext cx="1818350" cy="1567543"/>
            </a:xfrm>
            <a:prstGeom prst="hexag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7">
              <a:extLst>
                <a:ext uri="{FF2B5EF4-FFF2-40B4-BE49-F238E27FC236}">
                  <a16:creationId xmlns:a16="http://schemas.microsoft.com/office/drawing/2014/main" id="{746007B8-B331-4D81-8243-28CAA95F75BA}"/>
                </a:ext>
              </a:extLst>
            </p:cNvPr>
            <p:cNvSpPr/>
            <p:nvPr/>
          </p:nvSpPr>
          <p:spPr>
            <a:xfrm rot="5400000">
              <a:off x="6990535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191FA3FC-2D39-4BAA-ABE9-BF6D6DF9C09A}"/>
                </a:ext>
              </a:extLst>
            </p:cNvPr>
            <p:cNvSpPr txBox="1"/>
            <p:nvPr/>
          </p:nvSpPr>
          <p:spPr>
            <a:xfrm>
              <a:off x="6977035" y="2738976"/>
              <a:ext cx="1038119" cy="8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" panose="02000505000000020004" pitchFamily="2" charset="0"/>
                </a:rPr>
                <a:t>07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7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910980" y="594928"/>
            <a:ext cx="7650759" cy="815796"/>
            <a:chOff x="3271529" y="594928"/>
            <a:chExt cx="7290210" cy="815796"/>
          </a:xfrm>
        </p:grpSpPr>
        <p:sp>
          <p:nvSpPr>
            <p:cNvPr id="2" name="TextBox 1"/>
            <p:cNvSpPr txBox="1"/>
            <p:nvPr/>
          </p:nvSpPr>
          <p:spPr>
            <a:xfrm>
              <a:off x="3271529" y="594928"/>
              <a:ext cx="7290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EUROPAKO PARLAMENTUAREN ESKAERAK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0800000" flipV="1">
              <a:off x="6059879" y="1337573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66600" y="1764950"/>
            <a:ext cx="4093030" cy="1500532"/>
            <a:chOff x="2170603" y="3029033"/>
            <a:chExt cx="4093030" cy="1500532"/>
          </a:xfrm>
        </p:grpSpPr>
        <p:sp>
          <p:nvSpPr>
            <p:cNvPr id="12" name="TextBox 11"/>
            <p:cNvSpPr txBox="1"/>
            <p:nvPr/>
          </p:nvSpPr>
          <p:spPr>
            <a:xfrm>
              <a:off x="2170603" y="3029033"/>
              <a:ext cx="377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Hizkuntza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aniztasuna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zaintzea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0604" y="3363668"/>
              <a:ext cx="4093029" cy="1165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Europako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Estatuei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esparru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digitalean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aniztasuna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sustatzeko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estrategiak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politikak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baliabideak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tresnak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bideratzea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bultzatzea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eskatzen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die,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baita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gutxituen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kasuan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ere.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70602" y="3773343"/>
            <a:ext cx="4421969" cy="1223533"/>
            <a:chOff x="2170602" y="4914247"/>
            <a:chExt cx="4421969" cy="1223533"/>
          </a:xfrm>
        </p:grpSpPr>
        <p:sp>
          <p:nvSpPr>
            <p:cNvPr id="14" name="TextBox 13"/>
            <p:cNvSpPr txBox="1"/>
            <p:nvPr/>
          </p:nvSpPr>
          <p:spPr>
            <a:xfrm>
              <a:off x="2170602" y="4914247"/>
              <a:ext cx="4421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Hizkuntza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teknologien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arteko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alde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a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murriztu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0604" y="5248882"/>
              <a:ext cx="4093029" cy="888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desberdinen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artean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dagoen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teknologikoa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murrizteko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ezagutza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transferentziaren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apustua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egiten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00605" y="2673602"/>
            <a:ext cx="4093030" cy="1500532"/>
            <a:chOff x="7799937" y="3029033"/>
            <a:chExt cx="4093030" cy="1500532"/>
          </a:xfrm>
        </p:grpSpPr>
        <p:sp>
          <p:nvSpPr>
            <p:cNvPr id="16" name="TextBox 15"/>
            <p:cNvSpPr txBox="1"/>
            <p:nvPr/>
          </p:nvSpPr>
          <p:spPr>
            <a:xfrm>
              <a:off x="7799937" y="3029033"/>
              <a:ext cx="3080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Proiektu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irekia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99938" y="3363668"/>
              <a:ext cx="4093029" cy="1165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arloko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proiektu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handi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bat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garatzearen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alde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egiten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gogorarazi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proiektu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horrek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irekia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lainoan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funtzionatzen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duena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elkarreragiteko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modukoa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izan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duela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536F0860-FDA2-4941-87B5-375DD26EA007}"/>
              </a:ext>
            </a:extLst>
          </p:cNvPr>
          <p:cNvGrpSpPr/>
          <p:nvPr/>
        </p:nvGrpSpPr>
        <p:grpSpPr>
          <a:xfrm>
            <a:off x="825095" y="1605344"/>
            <a:ext cx="1021029" cy="1092199"/>
            <a:chOff x="1026228" y="2312998"/>
            <a:chExt cx="1567543" cy="1818350"/>
          </a:xfrm>
        </p:grpSpPr>
        <p:sp>
          <p:nvSpPr>
            <p:cNvPr id="31" name="Hexagon 1">
              <a:extLst>
                <a:ext uri="{FF2B5EF4-FFF2-40B4-BE49-F238E27FC236}">
                  <a16:creationId xmlns:a16="http://schemas.microsoft.com/office/drawing/2014/main" id="{E798CD5A-98E0-44F4-948F-33530C7F75C3}"/>
                </a:ext>
              </a:extLst>
            </p:cNvPr>
            <p:cNvSpPr/>
            <p:nvPr/>
          </p:nvSpPr>
          <p:spPr>
            <a:xfrm rot="5400000">
              <a:off x="900825" y="2438401"/>
              <a:ext cx="1818350" cy="1567543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Hexagon 5">
              <a:extLst>
                <a:ext uri="{FF2B5EF4-FFF2-40B4-BE49-F238E27FC236}">
                  <a16:creationId xmlns:a16="http://schemas.microsoft.com/office/drawing/2014/main" id="{92AD02E3-DA51-48FA-96CB-A6173C04805D}"/>
                </a:ext>
              </a:extLst>
            </p:cNvPr>
            <p:cNvSpPr/>
            <p:nvPr/>
          </p:nvSpPr>
          <p:spPr>
            <a:xfrm rot="5400000">
              <a:off x="1276379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222B88E7-35FB-4B3E-B976-51A78ACDB771}"/>
                </a:ext>
              </a:extLst>
            </p:cNvPr>
            <p:cNvSpPr txBox="1"/>
            <p:nvPr/>
          </p:nvSpPr>
          <p:spPr>
            <a:xfrm>
              <a:off x="1290098" y="2832694"/>
              <a:ext cx="1038119" cy="770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01</a:t>
              </a:r>
            </a:p>
          </p:txBody>
        </p:sp>
      </p:grpSp>
      <p:grpSp>
        <p:nvGrpSpPr>
          <p:cNvPr id="34" name="Group 12">
            <a:extLst>
              <a:ext uri="{FF2B5EF4-FFF2-40B4-BE49-F238E27FC236}">
                <a16:creationId xmlns:a16="http://schemas.microsoft.com/office/drawing/2014/main" id="{CABA3E8C-CB98-4E02-A0F6-AC773AE76C17}"/>
              </a:ext>
            </a:extLst>
          </p:cNvPr>
          <p:cNvGrpSpPr/>
          <p:nvPr/>
        </p:nvGrpSpPr>
        <p:grpSpPr>
          <a:xfrm>
            <a:off x="778623" y="3542839"/>
            <a:ext cx="1021029" cy="1144855"/>
            <a:chOff x="3867983" y="2312999"/>
            <a:chExt cx="1567543" cy="1818350"/>
          </a:xfrm>
        </p:grpSpPr>
        <p:sp>
          <p:nvSpPr>
            <p:cNvPr id="35" name="Hexagon 2">
              <a:extLst>
                <a:ext uri="{FF2B5EF4-FFF2-40B4-BE49-F238E27FC236}">
                  <a16:creationId xmlns:a16="http://schemas.microsoft.com/office/drawing/2014/main" id="{21FFCE84-949C-441D-B750-71402CB746FE}"/>
                </a:ext>
              </a:extLst>
            </p:cNvPr>
            <p:cNvSpPr/>
            <p:nvPr/>
          </p:nvSpPr>
          <p:spPr>
            <a:xfrm rot="5400000">
              <a:off x="3742580" y="2438402"/>
              <a:ext cx="1818350" cy="1567543"/>
            </a:xfrm>
            <a:prstGeom prst="hexagon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Hexagon 6">
              <a:extLst>
                <a:ext uri="{FF2B5EF4-FFF2-40B4-BE49-F238E27FC236}">
                  <a16:creationId xmlns:a16="http://schemas.microsoft.com/office/drawing/2014/main" id="{E879E5DF-DA1D-4903-A44D-E3D2CC824FD1}"/>
                </a:ext>
              </a:extLst>
            </p:cNvPr>
            <p:cNvSpPr/>
            <p:nvPr/>
          </p:nvSpPr>
          <p:spPr>
            <a:xfrm rot="5400000">
              <a:off x="4118976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extBox 10">
              <a:extLst>
                <a:ext uri="{FF2B5EF4-FFF2-40B4-BE49-F238E27FC236}">
                  <a16:creationId xmlns:a16="http://schemas.microsoft.com/office/drawing/2014/main" id="{2B5275FE-ED2A-4754-9E3D-44632C4112DA}"/>
                </a:ext>
              </a:extLst>
            </p:cNvPr>
            <p:cNvSpPr txBox="1"/>
            <p:nvPr/>
          </p:nvSpPr>
          <p:spPr>
            <a:xfrm>
              <a:off x="4134972" y="2795088"/>
              <a:ext cx="1038118" cy="83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AEBD14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02</a:t>
              </a:r>
            </a:p>
          </p:txBody>
        </p:sp>
      </p:grpSp>
      <p:grpSp>
        <p:nvGrpSpPr>
          <p:cNvPr id="38" name="Group 16">
            <a:extLst>
              <a:ext uri="{FF2B5EF4-FFF2-40B4-BE49-F238E27FC236}">
                <a16:creationId xmlns:a16="http://schemas.microsoft.com/office/drawing/2014/main" id="{5CEE4E30-DA32-4FFC-A1FD-A66D161EA954}"/>
              </a:ext>
            </a:extLst>
          </p:cNvPr>
          <p:cNvGrpSpPr/>
          <p:nvPr/>
        </p:nvGrpSpPr>
        <p:grpSpPr>
          <a:xfrm>
            <a:off x="6837027" y="2629395"/>
            <a:ext cx="941552" cy="1092199"/>
            <a:chOff x="6739542" y="2313000"/>
            <a:chExt cx="1567543" cy="1818350"/>
          </a:xfrm>
        </p:grpSpPr>
        <p:sp>
          <p:nvSpPr>
            <p:cNvPr id="39" name="Hexagon 3">
              <a:extLst>
                <a:ext uri="{FF2B5EF4-FFF2-40B4-BE49-F238E27FC236}">
                  <a16:creationId xmlns:a16="http://schemas.microsoft.com/office/drawing/2014/main" id="{3F682A17-EB54-4A04-8C8B-FFDA25944E1A}"/>
                </a:ext>
              </a:extLst>
            </p:cNvPr>
            <p:cNvSpPr/>
            <p:nvPr/>
          </p:nvSpPr>
          <p:spPr>
            <a:xfrm rot="5400000">
              <a:off x="6614139" y="2438403"/>
              <a:ext cx="1818350" cy="1567543"/>
            </a:xfrm>
            <a:prstGeom prst="hexag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Hexagon 7">
              <a:extLst>
                <a:ext uri="{FF2B5EF4-FFF2-40B4-BE49-F238E27FC236}">
                  <a16:creationId xmlns:a16="http://schemas.microsoft.com/office/drawing/2014/main" id="{746007B8-B331-4D81-8243-28CAA95F75BA}"/>
                </a:ext>
              </a:extLst>
            </p:cNvPr>
            <p:cNvSpPr/>
            <p:nvPr/>
          </p:nvSpPr>
          <p:spPr>
            <a:xfrm rot="5400000">
              <a:off x="6990535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191FA3FC-2D39-4BAA-ABE9-BF6D6DF9C09A}"/>
                </a:ext>
              </a:extLst>
            </p:cNvPr>
            <p:cNvSpPr txBox="1"/>
            <p:nvPr/>
          </p:nvSpPr>
          <p:spPr>
            <a:xfrm>
              <a:off x="6977035" y="2738976"/>
              <a:ext cx="1038119" cy="8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910980" y="594928"/>
            <a:ext cx="7650759" cy="646378"/>
            <a:chOff x="3271529" y="594928"/>
            <a:chExt cx="7290210" cy="646378"/>
          </a:xfrm>
        </p:grpSpPr>
        <p:sp>
          <p:nvSpPr>
            <p:cNvPr id="2" name="TextBox 1"/>
            <p:cNvSpPr txBox="1"/>
            <p:nvPr/>
          </p:nvSpPr>
          <p:spPr>
            <a:xfrm>
              <a:off x="3271529" y="594928"/>
              <a:ext cx="72902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ONDORIOAK - ESKAERAK</a:t>
              </a:r>
            </a:p>
          </p:txBody>
        </p:sp>
        <p:sp>
          <p:nvSpPr>
            <p:cNvPr id="3" name="Rectangle 2"/>
            <p:cNvSpPr/>
            <p:nvPr/>
          </p:nvSpPr>
          <p:spPr>
            <a:xfrm rot="10800000" flipV="1">
              <a:off x="6196157" y="1168155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165716" y="1568593"/>
            <a:ext cx="4102803" cy="1731394"/>
            <a:chOff x="2170603" y="3029033"/>
            <a:chExt cx="4102803" cy="1731394"/>
          </a:xfrm>
        </p:grpSpPr>
        <p:sp>
          <p:nvSpPr>
            <p:cNvPr id="12" name="TextBox 11"/>
            <p:cNvSpPr txBox="1"/>
            <p:nvPr/>
          </p:nvSpPr>
          <p:spPr>
            <a:xfrm>
              <a:off x="2170603" y="3029033"/>
              <a:ext cx="40930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Ez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da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nahikoa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politika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bateratu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bat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izatea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,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garapenek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libreak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izan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behar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dute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80377" y="3594530"/>
              <a:ext cx="4093029" cy="1165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Urrats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garrantzitsua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bada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ere,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egiten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garapenek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aurrerakuntza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libreak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kolaborazioetara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irekiak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egon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hasieratik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aurreikusi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beharreko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zerbait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da,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lizitazio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lehiaketa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fasetik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bertatik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65715" y="3773343"/>
            <a:ext cx="4426856" cy="2441813"/>
            <a:chOff x="2165715" y="4914247"/>
            <a:chExt cx="4426856" cy="2441813"/>
          </a:xfrm>
        </p:grpSpPr>
        <p:sp>
          <p:nvSpPr>
            <p:cNvPr id="14" name="TextBox 13"/>
            <p:cNvSpPr txBox="1"/>
            <p:nvPr/>
          </p:nvSpPr>
          <p:spPr>
            <a:xfrm>
              <a:off x="2170602" y="4914247"/>
              <a:ext cx="44219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Ez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da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nahikoa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erabiltzaileentzat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publiko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jartzea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,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integrazioa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ahalbidetu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behar</a:t>
              </a:r>
              <a:r>
                <a:rPr lang="en-US" b="1" dirty="0">
                  <a:solidFill>
                    <a:srgbClr val="242527"/>
                  </a:solidFill>
                  <a:latin typeface="Montserrat" panose="02000505000000020004" pitchFamily="2" charset="0"/>
                </a:rPr>
                <a:t> du </a:t>
              </a:r>
              <a:r>
                <a:rPr lang="en-US" b="1" dirty="0" err="1">
                  <a:solidFill>
                    <a:srgbClr val="242527"/>
                  </a:solidFill>
                  <a:latin typeface="Montserrat" panose="02000505000000020004" pitchFamily="2" charset="0"/>
                </a:rPr>
                <a:t>teknologiak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65715" y="5913164"/>
              <a:ext cx="4293808" cy="14428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Ahots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errekonozimendu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itzulpen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modu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publikoan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jarri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dira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baina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horretaz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gain,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produktu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zerbitzu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zehatzetan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horiek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erraz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inplementatzeko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modukoak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izan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enpresa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desberdinen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soluzioak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ahalbidetzeko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00605" y="2673602"/>
            <a:ext cx="4093030" cy="2331528"/>
            <a:chOff x="7799937" y="3029033"/>
            <a:chExt cx="4093030" cy="2331528"/>
          </a:xfrm>
        </p:grpSpPr>
        <p:sp>
          <p:nvSpPr>
            <p:cNvPr id="16" name="TextBox 15"/>
            <p:cNvSpPr txBox="1"/>
            <p:nvPr/>
          </p:nvSpPr>
          <p:spPr>
            <a:xfrm>
              <a:off x="7799937" y="3029033"/>
              <a:ext cx="4093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Euskarak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beste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politika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batzuk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behar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ditu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42527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99938" y="3363668"/>
              <a:ext cx="4093029" cy="1996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Euskara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bezalako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gutxituek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ezin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hizkuntza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nagusietan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aplikatzen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diren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politika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berdinen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menpe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funtzionatu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35353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Demagu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enpresa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batek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ingelesezko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teknologia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bere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produktuan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txertatzeko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kanon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bat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ordaindu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behar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duela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merkatua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handia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bada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berreskuratu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ahal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izango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diru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hori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baina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euskararen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kasuan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ez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da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horrelakorik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gertatzen</a:t>
              </a:r>
              <a:r>
                <a:rPr lang="en-US" sz="1200" dirty="0">
                  <a:solidFill>
                    <a:srgbClr val="5353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35353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0" name="Group 11">
            <a:extLst>
              <a:ext uri="{FF2B5EF4-FFF2-40B4-BE49-F238E27FC236}">
                <a16:creationId xmlns:a16="http://schemas.microsoft.com/office/drawing/2014/main" id="{536F0860-FDA2-4941-87B5-375DD26EA007}"/>
              </a:ext>
            </a:extLst>
          </p:cNvPr>
          <p:cNvGrpSpPr/>
          <p:nvPr/>
        </p:nvGrpSpPr>
        <p:grpSpPr>
          <a:xfrm>
            <a:off x="825095" y="1605344"/>
            <a:ext cx="1021029" cy="1092199"/>
            <a:chOff x="1026228" y="2312998"/>
            <a:chExt cx="1567543" cy="1818350"/>
          </a:xfrm>
        </p:grpSpPr>
        <p:sp>
          <p:nvSpPr>
            <p:cNvPr id="31" name="Hexagon 1">
              <a:extLst>
                <a:ext uri="{FF2B5EF4-FFF2-40B4-BE49-F238E27FC236}">
                  <a16:creationId xmlns:a16="http://schemas.microsoft.com/office/drawing/2014/main" id="{E798CD5A-98E0-44F4-948F-33530C7F75C3}"/>
                </a:ext>
              </a:extLst>
            </p:cNvPr>
            <p:cNvSpPr/>
            <p:nvPr/>
          </p:nvSpPr>
          <p:spPr>
            <a:xfrm rot="5400000">
              <a:off x="900825" y="2438401"/>
              <a:ext cx="1818350" cy="1567543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Hexagon 5">
              <a:extLst>
                <a:ext uri="{FF2B5EF4-FFF2-40B4-BE49-F238E27FC236}">
                  <a16:creationId xmlns:a16="http://schemas.microsoft.com/office/drawing/2014/main" id="{92AD02E3-DA51-48FA-96CB-A6173C04805D}"/>
                </a:ext>
              </a:extLst>
            </p:cNvPr>
            <p:cNvSpPr/>
            <p:nvPr/>
          </p:nvSpPr>
          <p:spPr>
            <a:xfrm rot="5400000">
              <a:off x="1276379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222B88E7-35FB-4B3E-B976-51A78ACDB771}"/>
                </a:ext>
              </a:extLst>
            </p:cNvPr>
            <p:cNvSpPr txBox="1"/>
            <p:nvPr/>
          </p:nvSpPr>
          <p:spPr>
            <a:xfrm>
              <a:off x="1290098" y="2832694"/>
              <a:ext cx="1038119" cy="770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01</a:t>
              </a:r>
            </a:p>
          </p:txBody>
        </p:sp>
      </p:grpSp>
      <p:grpSp>
        <p:nvGrpSpPr>
          <p:cNvPr id="34" name="Group 12">
            <a:extLst>
              <a:ext uri="{FF2B5EF4-FFF2-40B4-BE49-F238E27FC236}">
                <a16:creationId xmlns:a16="http://schemas.microsoft.com/office/drawing/2014/main" id="{CABA3E8C-CB98-4E02-A0F6-AC773AE76C17}"/>
              </a:ext>
            </a:extLst>
          </p:cNvPr>
          <p:cNvGrpSpPr/>
          <p:nvPr/>
        </p:nvGrpSpPr>
        <p:grpSpPr>
          <a:xfrm>
            <a:off x="778623" y="3542839"/>
            <a:ext cx="1021029" cy="1144855"/>
            <a:chOff x="3867983" y="2312999"/>
            <a:chExt cx="1567543" cy="1818350"/>
          </a:xfrm>
        </p:grpSpPr>
        <p:sp>
          <p:nvSpPr>
            <p:cNvPr id="35" name="Hexagon 2">
              <a:extLst>
                <a:ext uri="{FF2B5EF4-FFF2-40B4-BE49-F238E27FC236}">
                  <a16:creationId xmlns:a16="http://schemas.microsoft.com/office/drawing/2014/main" id="{21FFCE84-949C-441D-B750-71402CB746FE}"/>
                </a:ext>
              </a:extLst>
            </p:cNvPr>
            <p:cNvSpPr/>
            <p:nvPr/>
          </p:nvSpPr>
          <p:spPr>
            <a:xfrm rot="5400000">
              <a:off x="3742580" y="2438402"/>
              <a:ext cx="1818350" cy="1567543"/>
            </a:xfrm>
            <a:prstGeom prst="hexagon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Hexagon 6">
              <a:extLst>
                <a:ext uri="{FF2B5EF4-FFF2-40B4-BE49-F238E27FC236}">
                  <a16:creationId xmlns:a16="http://schemas.microsoft.com/office/drawing/2014/main" id="{E879E5DF-DA1D-4903-A44D-E3D2CC824FD1}"/>
                </a:ext>
              </a:extLst>
            </p:cNvPr>
            <p:cNvSpPr/>
            <p:nvPr/>
          </p:nvSpPr>
          <p:spPr>
            <a:xfrm rot="5400000">
              <a:off x="4118976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extBox 10">
              <a:extLst>
                <a:ext uri="{FF2B5EF4-FFF2-40B4-BE49-F238E27FC236}">
                  <a16:creationId xmlns:a16="http://schemas.microsoft.com/office/drawing/2014/main" id="{2B5275FE-ED2A-4754-9E3D-44632C4112DA}"/>
                </a:ext>
              </a:extLst>
            </p:cNvPr>
            <p:cNvSpPr txBox="1"/>
            <p:nvPr/>
          </p:nvSpPr>
          <p:spPr>
            <a:xfrm>
              <a:off x="4134972" y="2795088"/>
              <a:ext cx="1038118" cy="83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AEBD14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02</a:t>
              </a:r>
            </a:p>
          </p:txBody>
        </p:sp>
      </p:grpSp>
      <p:grpSp>
        <p:nvGrpSpPr>
          <p:cNvPr id="38" name="Group 16">
            <a:extLst>
              <a:ext uri="{FF2B5EF4-FFF2-40B4-BE49-F238E27FC236}">
                <a16:creationId xmlns:a16="http://schemas.microsoft.com/office/drawing/2014/main" id="{5CEE4E30-DA32-4FFC-A1FD-A66D161EA954}"/>
              </a:ext>
            </a:extLst>
          </p:cNvPr>
          <p:cNvGrpSpPr/>
          <p:nvPr/>
        </p:nvGrpSpPr>
        <p:grpSpPr>
          <a:xfrm>
            <a:off x="6837027" y="2629395"/>
            <a:ext cx="941552" cy="1092199"/>
            <a:chOff x="6739542" y="2313000"/>
            <a:chExt cx="1567543" cy="1818350"/>
          </a:xfrm>
        </p:grpSpPr>
        <p:sp>
          <p:nvSpPr>
            <p:cNvPr id="39" name="Hexagon 3">
              <a:extLst>
                <a:ext uri="{FF2B5EF4-FFF2-40B4-BE49-F238E27FC236}">
                  <a16:creationId xmlns:a16="http://schemas.microsoft.com/office/drawing/2014/main" id="{3F682A17-EB54-4A04-8C8B-FFDA25944E1A}"/>
                </a:ext>
              </a:extLst>
            </p:cNvPr>
            <p:cNvSpPr/>
            <p:nvPr/>
          </p:nvSpPr>
          <p:spPr>
            <a:xfrm rot="5400000">
              <a:off x="6614139" y="2438403"/>
              <a:ext cx="1818350" cy="1567543"/>
            </a:xfrm>
            <a:prstGeom prst="hexag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Hexagon 7">
              <a:extLst>
                <a:ext uri="{FF2B5EF4-FFF2-40B4-BE49-F238E27FC236}">
                  <a16:creationId xmlns:a16="http://schemas.microsoft.com/office/drawing/2014/main" id="{746007B8-B331-4D81-8243-28CAA95F75BA}"/>
                </a:ext>
              </a:extLst>
            </p:cNvPr>
            <p:cNvSpPr/>
            <p:nvPr/>
          </p:nvSpPr>
          <p:spPr>
            <a:xfrm rot="5400000">
              <a:off x="6990535" y="2758632"/>
              <a:ext cx="1065558" cy="918584"/>
            </a:xfrm>
            <a:prstGeom prst="hexagon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191FA3FC-2D39-4BAA-ABE9-BF6D6DF9C09A}"/>
                </a:ext>
              </a:extLst>
            </p:cNvPr>
            <p:cNvSpPr txBox="1"/>
            <p:nvPr/>
          </p:nvSpPr>
          <p:spPr>
            <a:xfrm>
              <a:off x="6977035" y="2738976"/>
              <a:ext cx="1038119" cy="871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42527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+mn-cs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774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93908" y="594928"/>
            <a:ext cx="9169167" cy="829779"/>
            <a:chOff x="1593908" y="594928"/>
            <a:chExt cx="9169167" cy="829779"/>
          </a:xfrm>
        </p:grpSpPr>
        <p:sp>
          <p:nvSpPr>
            <p:cNvPr id="6" name="TextBox 5"/>
            <p:cNvSpPr txBox="1"/>
            <p:nvPr/>
          </p:nvSpPr>
          <p:spPr>
            <a:xfrm>
              <a:off x="1593908" y="594928"/>
              <a:ext cx="91691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Montserrat" panose="02000505000000020004" pitchFamily="2" charset="0"/>
                </a:rPr>
                <a:t>AKTA GARDENA: HELBURUAK</a:t>
              </a:r>
            </a:p>
          </p:txBody>
        </p:sp>
        <p:sp>
          <p:nvSpPr>
            <p:cNvPr id="7" name="Rectangle 6"/>
            <p:cNvSpPr/>
            <p:nvPr/>
          </p:nvSpPr>
          <p:spPr>
            <a:xfrm rot="10800000" flipV="1">
              <a:off x="5508317" y="1351556"/>
              <a:ext cx="1166929" cy="73151"/>
            </a:xfrm>
            <a:prstGeom prst="rect">
              <a:avLst/>
            </a:prstGeom>
            <a:solidFill>
              <a:srgbClr val="AEB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rudiaren leku-marka 4">
            <a:extLst>
              <a:ext uri="{FF2B5EF4-FFF2-40B4-BE49-F238E27FC236}">
                <a16:creationId xmlns:a16="http://schemas.microsoft.com/office/drawing/2014/main" id="{58FBDF23-5E60-40EA-8CF5-C3B7086C73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1" r="12051"/>
          <a:stretch>
            <a:fillRect/>
          </a:stretch>
        </p:blipFill>
        <p:spPr/>
      </p:pic>
      <p:sp>
        <p:nvSpPr>
          <p:cNvPr id="9" name="Freeform 4">
            <a:extLst>
              <a:ext uri="{FF2B5EF4-FFF2-40B4-BE49-F238E27FC236}">
                <a16:creationId xmlns:a16="http://schemas.microsoft.com/office/drawing/2014/main" id="{F926EBCB-8664-4378-86AF-32D790018293}"/>
              </a:ext>
            </a:extLst>
          </p:cNvPr>
          <p:cNvSpPr/>
          <p:nvPr/>
        </p:nvSpPr>
        <p:spPr>
          <a:xfrm>
            <a:off x="7260964" y="2148911"/>
            <a:ext cx="486401" cy="555886"/>
          </a:xfrm>
          <a:custGeom>
            <a:avLst/>
            <a:gdLst/>
            <a:ahLst/>
            <a:cxnLst/>
            <a:rect l="l" t="t" r="r" b="b"/>
            <a:pathLst>
              <a:path w="200025" h="228600">
                <a:moveTo>
                  <a:pt x="7143" y="150019"/>
                </a:moveTo>
                <a:lnTo>
                  <a:pt x="7143" y="221456"/>
                </a:lnTo>
                <a:lnTo>
                  <a:pt x="192881" y="221456"/>
                </a:lnTo>
                <a:lnTo>
                  <a:pt x="192881" y="150019"/>
                </a:lnTo>
                <a:lnTo>
                  <a:pt x="142875" y="150019"/>
                </a:lnTo>
                <a:cubicBezTo>
                  <a:pt x="141982" y="161032"/>
                  <a:pt x="137368" y="170334"/>
                  <a:pt x="129034" y="177924"/>
                </a:cubicBezTo>
                <a:cubicBezTo>
                  <a:pt x="120699" y="185514"/>
                  <a:pt x="111026" y="189310"/>
                  <a:pt x="100012" y="189310"/>
                </a:cubicBezTo>
                <a:cubicBezTo>
                  <a:pt x="88999" y="189310"/>
                  <a:pt x="79325" y="185514"/>
                  <a:pt x="70991" y="177924"/>
                </a:cubicBezTo>
                <a:cubicBezTo>
                  <a:pt x="62656" y="170334"/>
                  <a:pt x="58043" y="161032"/>
                  <a:pt x="57150" y="150019"/>
                </a:cubicBezTo>
                <a:close/>
                <a:moveTo>
                  <a:pt x="28575" y="107156"/>
                </a:moveTo>
                <a:lnTo>
                  <a:pt x="171450" y="107156"/>
                </a:lnTo>
                <a:lnTo>
                  <a:pt x="171450" y="114300"/>
                </a:lnTo>
                <a:lnTo>
                  <a:pt x="28575" y="114300"/>
                </a:lnTo>
                <a:close/>
                <a:moveTo>
                  <a:pt x="35718" y="71438"/>
                </a:moveTo>
                <a:lnTo>
                  <a:pt x="164306" y="71438"/>
                </a:lnTo>
                <a:lnTo>
                  <a:pt x="164306" y="78581"/>
                </a:lnTo>
                <a:lnTo>
                  <a:pt x="35718" y="78581"/>
                </a:lnTo>
                <a:close/>
                <a:moveTo>
                  <a:pt x="42862" y="35719"/>
                </a:moveTo>
                <a:lnTo>
                  <a:pt x="157162" y="35719"/>
                </a:lnTo>
                <a:lnTo>
                  <a:pt x="157162" y="42863"/>
                </a:lnTo>
                <a:lnTo>
                  <a:pt x="42862" y="42863"/>
                </a:lnTo>
                <a:close/>
                <a:moveTo>
                  <a:pt x="28128" y="7144"/>
                </a:moveTo>
                <a:lnTo>
                  <a:pt x="7590" y="142875"/>
                </a:lnTo>
                <a:lnTo>
                  <a:pt x="64293" y="142875"/>
                </a:lnTo>
                <a:lnTo>
                  <a:pt x="64293" y="146447"/>
                </a:lnTo>
                <a:cubicBezTo>
                  <a:pt x="64293" y="156270"/>
                  <a:pt x="67791" y="164678"/>
                  <a:pt x="74786" y="171673"/>
                </a:cubicBezTo>
                <a:cubicBezTo>
                  <a:pt x="81781" y="178668"/>
                  <a:pt x="90190" y="182166"/>
                  <a:pt x="100012" y="182166"/>
                </a:cubicBezTo>
                <a:cubicBezTo>
                  <a:pt x="109835" y="182166"/>
                  <a:pt x="118244" y="178668"/>
                  <a:pt x="125239" y="171673"/>
                </a:cubicBezTo>
                <a:cubicBezTo>
                  <a:pt x="132234" y="164678"/>
                  <a:pt x="135731" y="156270"/>
                  <a:pt x="135731" y="146447"/>
                </a:cubicBezTo>
                <a:lnTo>
                  <a:pt x="135731" y="142875"/>
                </a:lnTo>
                <a:lnTo>
                  <a:pt x="192435" y="142875"/>
                </a:lnTo>
                <a:lnTo>
                  <a:pt x="171896" y="7144"/>
                </a:lnTo>
                <a:close/>
                <a:moveTo>
                  <a:pt x="21877" y="0"/>
                </a:moveTo>
                <a:lnTo>
                  <a:pt x="178147" y="0"/>
                </a:lnTo>
                <a:lnTo>
                  <a:pt x="199578" y="142875"/>
                </a:lnTo>
                <a:lnTo>
                  <a:pt x="200025" y="142875"/>
                </a:lnTo>
                <a:lnTo>
                  <a:pt x="200025" y="228600"/>
                </a:lnTo>
                <a:lnTo>
                  <a:pt x="0" y="228600"/>
                </a:lnTo>
                <a:lnTo>
                  <a:pt x="0" y="142875"/>
                </a:lnTo>
                <a:lnTo>
                  <a:pt x="446" y="142875"/>
                </a:lnTo>
                <a:close/>
              </a:path>
            </a:pathLst>
          </a:custGeom>
          <a:solidFill>
            <a:schemeClr val="accent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aleway" charset="0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D53F6B5-A0EA-4E8A-AF1A-927270119725}"/>
              </a:ext>
            </a:extLst>
          </p:cNvPr>
          <p:cNvSpPr/>
          <p:nvPr/>
        </p:nvSpPr>
        <p:spPr>
          <a:xfrm>
            <a:off x="557633" y="2133412"/>
            <a:ext cx="555886" cy="55588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50006" y="71438"/>
                </a:moveTo>
                <a:lnTo>
                  <a:pt x="150019" y="71438"/>
                </a:lnTo>
                <a:lnTo>
                  <a:pt x="150019" y="78581"/>
                </a:lnTo>
                <a:lnTo>
                  <a:pt x="50006" y="78581"/>
                </a:lnTo>
                <a:close/>
                <a:moveTo>
                  <a:pt x="50006" y="50006"/>
                </a:moveTo>
                <a:lnTo>
                  <a:pt x="150019" y="50006"/>
                </a:lnTo>
                <a:lnTo>
                  <a:pt x="150019" y="57150"/>
                </a:lnTo>
                <a:lnTo>
                  <a:pt x="50006" y="57150"/>
                </a:lnTo>
                <a:close/>
                <a:moveTo>
                  <a:pt x="200025" y="14288"/>
                </a:moveTo>
                <a:lnTo>
                  <a:pt x="200025" y="188417"/>
                </a:lnTo>
                <a:lnTo>
                  <a:pt x="210741" y="209848"/>
                </a:lnTo>
                <a:lnTo>
                  <a:pt x="221456" y="188417"/>
                </a:lnTo>
                <a:lnTo>
                  <a:pt x="221456" y="14288"/>
                </a:lnTo>
                <a:close/>
                <a:moveTo>
                  <a:pt x="192881" y="7144"/>
                </a:moveTo>
                <a:lnTo>
                  <a:pt x="228600" y="7144"/>
                </a:lnTo>
                <a:lnTo>
                  <a:pt x="228600" y="190202"/>
                </a:lnTo>
                <a:lnTo>
                  <a:pt x="210741" y="225921"/>
                </a:lnTo>
                <a:lnTo>
                  <a:pt x="192881" y="190202"/>
                </a:lnTo>
                <a:lnTo>
                  <a:pt x="192881" y="28575"/>
                </a:lnTo>
                <a:lnTo>
                  <a:pt x="185738" y="28575"/>
                </a:lnTo>
                <a:lnTo>
                  <a:pt x="185738" y="60722"/>
                </a:lnTo>
                <a:lnTo>
                  <a:pt x="178594" y="60722"/>
                </a:lnTo>
                <a:lnTo>
                  <a:pt x="178594" y="21431"/>
                </a:lnTo>
                <a:lnTo>
                  <a:pt x="192881" y="21431"/>
                </a:lnTo>
                <a:close/>
                <a:moveTo>
                  <a:pt x="35719" y="7144"/>
                </a:moveTo>
                <a:lnTo>
                  <a:pt x="35719" y="221456"/>
                </a:lnTo>
                <a:lnTo>
                  <a:pt x="164306" y="221456"/>
                </a:lnTo>
                <a:lnTo>
                  <a:pt x="164306" y="7144"/>
                </a:lnTo>
                <a:close/>
                <a:moveTo>
                  <a:pt x="7144" y="7144"/>
                </a:moveTo>
                <a:lnTo>
                  <a:pt x="7144" y="221456"/>
                </a:lnTo>
                <a:lnTo>
                  <a:pt x="28575" y="221456"/>
                </a:lnTo>
                <a:lnTo>
                  <a:pt x="28575" y="7144"/>
                </a:lnTo>
                <a:close/>
                <a:moveTo>
                  <a:pt x="0" y="0"/>
                </a:moveTo>
                <a:lnTo>
                  <a:pt x="171450" y="0"/>
                </a:lnTo>
                <a:lnTo>
                  <a:pt x="171450" y="22860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aleway" charset="0"/>
            </a:endParaRP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5956BACA-6879-4C56-B146-28B97D4A995D}"/>
              </a:ext>
            </a:extLst>
          </p:cNvPr>
          <p:cNvSpPr txBox="1"/>
          <p:nvPr/>
        </p:nvSpPr>
        <p:spPr>
          <a:xfrm>
            <a:off x="1331233" y="2042023"/>
            <a:ext cx="409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" panose="02000505000000020004" pitchFamily="2" charset="0"/>
              </a:rPr>
              <a:t>IDAZKARIEN LANAREN OPTIMIZAZIOA</a:t>
            </a:r>
          </a:p>
        </p:txBody>
      </p:sp>
      <p:sp>
        <p:nvSpPr>
          <p:cNvPr id="20" name="TextBox 11">
            <a:extLst>
              <a:ext uri="{FF2B5EF4-FFF2-40B4-BE49-F238E27FC236}">
                <a16:creationId xmlns:a16="http://schemas.microsoft.com/office/drawing/2014/main" id="{23AC0794-3FAF-4E3F-A4A8-F54ABF051399}"/>
              </a:ext>
            </a:extLst>
          </p:cNvPr>
          <p:cNvSpPr txBox="1"/>
          <p:nvPr/>
        </p:nvSpPr>
        <p:spPr>
          <a:xfrm>
            <a:off x="8034563" y="2148911"/>
            <a:ext cx="226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" panose="02000505000000020004" pitchFamily="2" charset="0"/>
              </a:rPr>
              <a:t>GARDENTASUNA</a:t>
            </a:r>
          </a:p>
        </p:txBody>
      </p:sp>
    </p:spTree>
    <p:extLst>
      <p:ext uri="{BB962C8B-B14F-4D97-AF65-F5344CB8AC3E}">
        <p14:creationId xmlns:p14="http://schemas.microsoft.com/office/powerpoint/2010/main" val="292343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rudiaren leku-marka 8">
            <a:extLst>
              <a:ext uri="{FF2B5EF4-FFF2-40B4-BE49-F238E27FC236}">
                <a16:creationId xmlns:a16="http://schemas.microsoft.com/office/drawing/2014/main" id="{DD4E51D0-7D06-41FD-9FEF-C77D53D320E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grpSp>
        <p:nvGrpSpPr>
          <p:cNvPr id="18" name="Group 17"/>
          <p:cNvGrpSpPr/>
          <p:nvPr/>
        </p:nvGrpSpPr>
        <p:grpSpPr>
          <a:xfrm>
            <a:off x="5220236" y="2396710"/>
            <a:ext cx="7732161" cy="1383818"/>
            <a:chOff x="4829711" y="2460962"/>
            <a:chExt cx="7732161" cy="1383818"/>
          </a:xfrm>
        </p:grpSpPr>
        <p:sp>
          <p:nvSpPr>
            <p:cNvPr id="11" name="TextBox 10"/>
            <p:cNvSpPr txBox="1"/>
            <p:nvPr/>
          </p:nvSpPr>
          <p:spPr>
            <a:xfrm>
              <a:off x="4829711" y="2460962"/>
              <a:ext cx="77321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Montserrat" panose="02000505000000020004" pitchFamily="2" charset="0"/>
                </a:rPr>
                <a:t>ESKERRIK ASKO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97930" y="3509880"/>
              <a:ext cx="4395722" cy="334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 err="1">
                  <a:solidFill>
                    <a:schemeClr val="bg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epombo@iametza.eus</a:t>
              </a:r>
              <a:r>
                <a:rPr lang="en-US" sz="1200" dirty="0">
                  <a:solidFill>
                    <a:schemeClr val="bg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/@</a:t>
              </a:r>
              <a:r>
                <a:rPr lang="en-US" sz="1200" dirty="0" err="1">
                  <a:solidFill>
                    <a:schemeClr val="bg1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epombo</a:t>
              </a:r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 rot="10800000" flipV="1">
            <a:off x="8422965" y="2396710"/>
            <a:ext cx="1166929" cy="73151"/>
          </a:xfrm>
          <a:prstGeom prst="rect">
            <a:avLst/>
          </a:prstGeom>
          <a:solidFill>
            <a:srgbClr val="AEB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8422965" y="3997007"/>
            <a:ext cx="1166929" cy="73151"/>
          </a:xfrm>
          <a:prstGeom prst="rect">
            <a:avLst/>
          </a:prstGeom>
          <a:solidFill>
            <a:srgbClr val="AEB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uavedigital">
      <a:dk1>
        <a:srgbClr val="242527"/>
      </a:dk1>
      <a:lt1>
        <a:srgbClr val="FFFFFF"/>
      </a:lt1>
      <a:dk2>
        <a:srgbClr val="1F3A93"/>
      </a:dk2>
      <a:lt2>
        <a:srgbClr val="FFFFFF"/>
      </a:lt2>
      <a:accent1>
        <a:srgbClr val="FE005C"/>
      </a:accent1>
      <a:accent2>
        <a:srgbClr val="535353"/>
      </a:accent2>
      <a:accent3>
        <a:srgbClr val="A7A7A7"/>
      </a:accent3>
      <a:accent4>
        <a:srgbClr val="D2DDD9"/>
      </a:accent4>
      <a:accent5>
        <a:srgbClr val="3F3F3F"/>
      </a:accent5>
      <a:accent6>
        <a:srgbClr val="2C2C2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635</Words>
  <Application>Microsoft Office PowerPoint</Application>
  <PresentationFormat>Panoramikoa</PresentationFormat>
  <Paragraphs>65</Paragraphs>
  <Slides>9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6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Open Sans</vt:lpstr>
      <vt:lpstr>Raleway</vt:lpstr>
      <vt:lpstr>Office Theme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  <vt:lpstr>PowerPoint aurkezpena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Oki Prasastio</dc:creator>
  <cp:lastModifiedBy>Elisabeth</cp:lastModifiedBy>
  <cp:revision>247</cp:revision>
  <dcterms:created xsi:type="dcterms:W3CDTF">2017-07-05T07:57:07Z</dcterms:created>
  <dcterms:modified xsi:type="dcterms:W3CDTF">2018-10-22T13:55:12Z</dcterms:modified>
</cp:coreProperties>
</file>